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6"/>
  </p:notesMasterIdLst>
  <p:sldIdLst>
    <p:sldId id="256" r:id="rId3"/>
    <p:sldId id="257" r:id="rId4"/>
    <p:sldId id="258" r:id="rId5"/>
    <p:sldId id="262" r:id="rId6"/>
    <p:sldId id="277" r:id="rId7"/>
    <p:sldId id="278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5" r:id="rId17"/>
    <p:sldId id="275" r:id="rId18"/>
    <p:sldId id="276" r:id="rId19"/>
    <p:sldId id="280" r:id="rId20"/>
    <p:sldId id="281" r:id="rId21"/>
    <p:sldId id="282" r:id="rId22"/>
    <p:sldId id="283" r:id="rId23"/>
    <p:sldId id="284" r:id="rId24"/>
    <p:sldId id="266" r:id="rId25"/>
  </p:sldIdLst>
  <p:sldSz cx="9144000" cy="6858000" type="screen4x3"/>
  <p:notesSz cx="7099300" cy="1023461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DejaVu Sans"/>
        <a:cs typeface="DejaVu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E3A79-3449-3A4E-859A-525FDE374A9C}" v="29" dt="2024-02-15T22:59:01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660"/>
  </p:normalViewPr>
  <p:slideViewPr>
    <p:cSldViewPr>
      <p:cViewPr varScale="1">
        <p:scale>
          <a:sx n="128" d="100"/>
          <a:sy n="128" d="100"/>
        </p:scale>
        <p:origin x="3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Rito" userId="af87ea23-cac3-4c71-a086-6d4d2ea93628" providerId="ADAL" clId="{A15E3A79-3449-3A4E-859A-525FDE374A9C}"/>
    <pc:docChg chg="custSel addSld delSld modSld">
      <pc:chgData name="Pedro Rito" userId="af87ea23-cac3-4c71-a086-6d4d2ea93628" providerId="ADAL" clId="{A15E3A79-3449-3A4E-859A-525FDE374A9C}" dt="2024-02-15T22:59:48.626" v="92" actId="2696"/>
      <pc:docMkLst>
        <pc:docMk/>
      </pc:docMkLst>
      <pc:sldChg chg="addSp delSp modSp mod">
        <pc:chgData name="Pedro Rito" userId="af87ea23-cac3-4c71-a086-6d4d2ea93628" providerId="ADAL" clId="{A15E3A79-3449-3A4E-859A-525FDE374A9C}" dt="2024-02-15T22:51:45.574" v="82" actId="1076"/>
        <pc:sldMkLst>
          <pc:docMk/>
          <pc:sldMk cId="0" sldId="271"/>
        </pc:sldMkLst>
        <pc:spChg chg="add mod">
          <ac:chgData name="Pedro Rito" userId="af87ea23-cac3-4c71-a086-6d4d2ea93628" providerId="ADAL" clId="{A15E3A79-3449-3A4E-859A-525FDE374A9C}" dt="2024-02-15T22:45:10.777" v="46" actId="1076"/>
          <ac:spMkLst>
            <pc:docMk/>
            <pc:sldMk cId="0" sldId="271"/>
            <ac:spMk id="4" creationId="{5E5690AE-3724-AD90-7C42-7475EB789493}"/>
          </ac:spMkLst>
        </pc:spChg>
        <pc:spChg chg="add mod">
          <ac:chgData name="Pedro Rito" userId="af87ea23-cac3-4c71-a086-6d4d2ea93628" providerId="ADAL" clId="{A15E3A79-3449-3A4E-859A-525FDE374A9C}" dt="2024-02-15T22:51:30.073" v="71" actId="1076"/>
          <ac:spMkLst>
            <pc:docMk/>
            <pc:sldMk cId="0" sldId="271"/>
            <ac:spMk id="7" creationId="{D9990825-A559-5D00-C6C7-346DD4719B12}"/>
          </ac:spMkLst>
        </pc:spChg>
        <pc:spChg chg="add mod">
          <ac:chgData name="Pedro Rito" userId="af87ea23-cac3-4c71-a086-6d4d2ea93628" providerId="ADAL" clId="{A15E3A79-3449-3A4E-859A-525FDE374A9C}" dt="2024-02-15T22:51:45.574" v="82" actId="1076"/>
          <ac:spMkLst>
            <pc:docMk/>
            <pc:sldMk cId="0" sldId="271"/>
            <ac:spMk id="10" creationId="{1B8387FC-A230-9D44-8325-9025401DA63E}"/>
          </ac:spMkLst>
        </pc:spChg>
        <pc:spChg chg="del">
          <ac:chgData name="Pedro Rito" userId="af87ea23-cac3-4c71-a086-6d4d2ea93628" providerId="ADAL" clId="{A15E3A79-3449-3A4E-859A-525FDE374A9C}" dt="2024-02-15T22:43:34.149" v="19" actId="478"/>
          <ac:spMkLst>
            <pc:docMk/>
            <pc:sldMk cId="0" sldId="271"/>
            <ac:spMk id="21507" creationId="{AE625AF0-AD32-E952-31E7-9FE22D8B1DF2}"/>
          </ac:spMkLst>
        </pc:spChg>
        <pc:picChg chg="add mod">
          <ac:chgData name="Pedro Rito" userId="af87ea23-cac3-4c71-a086-6d4d2ea93628" providerId="ADAL" clId="{A15E3A79-3449-3A4E-859A-525FDE374A9C}" dt="2024-02-15T22:45:08.339" v="45" actId="1076"/>
          <ac:picMkLst>
            <pc:docMk/>
            <pc:sldMk cId="0" sldId="271"/>
            <ac:picMk id="3" creationId="{2C0499B3-2ADA-241E-185C-6642B5458B44}"/>
          </ac:picMkLst>
        </pc:picChg>
        <pc:picChg chg="add mod">
          <ac:chgData name="Pedro Rito" userId="af87ea23-cac3-4c71-a086-6d4d2ea93628" providerId="ADAL" clId="{A15E3A79-3449-3A4E-859A-525FDE374A9C}" dt="2024-02-15T22:51:30.073" v="71" actId="1076"/>
          <ac:picMkLst>
            <pc:docMk/>
            <pc:sldMk cId="0" sldId="271"/>
            <ac:picMk id="6" creationId="{DB2DD634-B988-3857-E3DF-BFD2D3C5918E}"/>
          </ac:picMkLst>
        </pc:picChg>
        <pc:picChg chg="add mod">
          <ac:chgData name="Pedro Rito" userId="af87ea23-cac3-4c71-a086-6d4d2ea93628" providerId="ADAL" clId="{A15E3A79-3449-3A4E-859A-525FDE374A9C}" dt="2024-02-15T22:51:35.675" v="73" actId="1076"/>
          <ac:picMkLst>
            <pc:docMk/>
            <pc:sldMk cId="0" sldId="271"/>
            <ac:picMk id="9" creationId="{78287096-6D70-A25C-70FA-1395391F1006}"/>
          </ac:picMkLst>
        </pc:picChg>
        <pc:picChg chg="del">
          <ac:chgData name="Pedro Rito" userId="af87ea23-cac3-4c71-a086-6d4d2ea93628" providerId="ADAL" clId="{A15E3A79-3449-3A4E-859A-525FDE374A9C}" dt="2024-02-15T22:43:28.885" v="17" actId="478"/>
          <ac:picMkLst>
            <pc:docMk/>
            <pc:sldMk cId="0" sldId="271"/>
            <ac:picMk id="21508" creationId="{22588D5F-21A7-842A-7C6B-9815D2533304}"/>
          </ac:picMkLst>
        </pc:picChg>
        <pc:picChg chg="del">
          <ac:chgData name="Pedro Rito" userId="af87ea23-cac3-4c71-a086-6d4d2ea93628" providerId="ADAL" clId="{A15E3A79-3449-3A4E-859A-525FDE374A9C}" dt="2024-02-15T22:43:32.351" v="18" actId="478"/>
          <ac:picMkLst>
            <pc:docMk/>
            <pc:sldMk cId="0" sldId="271"/>
            <ac:picMk id="21509" creationId="{ADE8821C-6EC7-D3B2-673D-A0BED66A43E6}"/>
          </ac:picMkLst>
        </pc:picChg>
      </pc:sldChg>
      <pc:sldChg chg="addSp delSp modSp modAnim">
        <pc:chgData name="Pedro Rito" userId="af87ea23-cac3-4c71-a086-6d4d2ea93628" providerId="ADAL" clId="{A15E3A79-3449-3A4E-859A-525FDE374A9C}" dt="2024-02-15T22:59:01.138" v="91"/>
        <pc:sldMkLst>
          <pc:docMk/>
          <pc:sldMk cId="0" sldId="274"/>
        </pc:sldMkLst>
        <pc:spChg chg="del">
          <ac:chgData name="Pedro Rito" userId="af87ea23-cac3-4c71-a086-6d4d2ea93628" providerId="ADAL" clId="{A15E3A79-3449-3A4E-859A-525FDE374A9C}" dt="2024-02-15T22:58:38.725" v="84"/>
          <ac:spMkLst>
            <pc:docMk/>
            <pc:sldMk cId="0" sldId="274"/>
            <ac:spMk id="24579" creationId="{BA77ABBE-C939-F38A-3126-C1754060B01C}"/>
          </ac:spMkLst>
        </pc:spChg>
        <pc:picChg chg="add mod">
          <ac:chgData name="Pedro Rito" userId="af87ea23-cac3-4c71-a086-6d4d2ea93628" providerId="ADAL" clId="{A15E3A79-3449-3A4E-859A-525FDE374A9C}" dt="2024-02-15T22:58:56.825" v="90" actId="14100"/>
          <ac:picMkLst>
            <pc:docMk/>
            <pc:sldMk cId="0" sldId="274"/>
            <ac:picMk id="2" creationId="{A93250DC-F4EB-8AF0-0599-6C96B119A995}"/>
          </ac:picMkLst>
        </pc:picChg>
        <pc:picChg chg="mod">
          <ac:chgData name="Pedro Rito" userId="af87ea23-cac3-4c71-a086-6d4d2ea93628" providerId="ADAL" clId="{A15E3A79-3449-3A4E-859A-525FDE374A9C}" dt="2024-02-15T22:58:53.858" v="89" actId="1076"/>
          <ac:picMkLst>
            <pc:docMk/>
            <pc:sldMk cId="0" sldId="274"/>
            <ac:picMk id="24580" creationId="{54E575C1-55C7-F5AA-BDA7-FCA14A575040}"/>
          </ac:picMkLst>
        </pc:picChg>
        <pc:picChg chg="mod">
          <ac:chgData name="Pedro Rito" userId="af87ea23-cac3-4c71-a086-6d4d2ea93628" providerId="ADAL" clId="{A15E3A79-3449-3A4E-859A-525FDE374A9C}" dt="2024-02-15T22:58:52.674" v="88" actId="1076"/>
          <ac:picMkLst>
            <pc:docMk/>
            <pc:sldMk cId="0" sldId="274"/>
            <ac:picMk id="24581" creationId="{72677591-566D-E8C2-15D4-6D890CC8DFB5}"/>
          </ac:picMkLst>
        </pc:picChg>
        <pc:picChg chg="del">
          <ac:chgData name="Pedro Rito" userId="af87ea23-cac3-4c71-a086-6d4d2ea93628" providerId="ADAL" clId="{A15E3A79-3449-3A4E-859A-525FDE374A9C}" dt="2024-02-15T22:58:26.906" v="83" actId="478"/>
          <ac:picMkLst>
            <pc:docMk/>
            <pc:sldMk cId="0" sldId="274"/>
            <ac:picMk id="24582" creationId="{E18C2BFA-98B9-9853-E5C5-7BF852487398}"/>
          </ac:picMkLst>
        </pc:picChg>
      </pc:sldChg>
      <pc:sldChg chg="addSp delSp modSp add mod modAnim">
        <pc:chgData name="Pedro Rito" userId="af87ea23-cac3-4c71-a086-6d4d2ea93628" providerId="ADAL" clId="{A15E3A79-3449-3A4E-859A-525FDE374A9C}" dt="2024-02-15T22:38:04.247" v="16"/>
        <pc:sldMkLst>
          <pc:docMk/>
          <pc:sldMk cId="1675903028" sldId="285"/>
        </pc:sldMkLst>
        <pc:spChg chg="del">
          <ac:chgData name="Pedro Rito" userId="af87ea23-cac3-4c71-a086-6d4d2ea93628" providerId="ADAL" clId="{A15E3A79-3449-3A4E-859A-525FDE374A9C}" dt="2024-02-15T22:33:31.446" v="4" actId="478"/>
          <ac:spMkLst>
            <pc:docMk/>
            <pc:sldMk cId="1675903028" sldId="285"/>
            <ac:spMk id="24579" creationId="{BA77ABBE-C939-F38A-3126-C1754060B01C}"/>
          </ac:spMkLst>
        </pc:spChg>
        <pc:picChg chg="add mod">
          <ac:chgData name="Pedro Rito" userId="af87ea23-cac3-4c71-a086-6d4d2ea93628" providerId="ADAL" clId="{A15E3A79-3449-3A4E-859A-525FDE374A9C}" dt="2024-02-15T22:34:04.622" v="8" actId="14100"/>
          <ac:picMkLst>
            <pc:docMk/>
            <pc:sldMk cId="1675903028" sldId="285"/>
            <ac:picMk id="2" creationId="{41C85F16-96CC-53B2-D545-8BD29446D561}"/>
          </ac:picMkLst>
        </pc:picChg>
        <pc:picChg chg="del">
          <ac:chgData name="Pedro Rito" userId="af87ea23-cac3-4c71-a086-6d4d2ea93628" providerId="ADAL" clId="{A15E3A79-3449-3A4E-859A-525FDE374A9C}" dt="2024-02-15T22:33:27.706" v="1" actId="478"/>
          <ac:picMkLst>
            <pc:docMk/>
            <pc:sldMk cId="1675903028" sldId="285"/>
            <ac:picMk id="24580" creationId="{54E575C1-55C7-F5AA-BDA7-FCA14A575040}"/>
          </ac:picMkLst>
        </pc:picChg>
        <pc:picChg chg="del">
          <ac:chgData name="Pedro Rito" userId="af87ea23-cac3-4c71-a086-6d4d2ea93628" providerId="ADAL" clId="{A15E3A79-3449-3A4E-859A-525FDE374A9C}" dt="2024-02-15T22:33:28.600" v="2" actId="478"/>
          <ac:picMkLst>
            <pc:docMk/>
            <pc:sldMk cId="1675903028" sldId="285"/>
            <ac:picMk id="24581" creationId="{72677591-566D-E8C2-15D4-6D890CC8DFB5}"/>
          </ac:picMkLst>
        </pc:picChg>
        <pc:picChg chg="del">
          <ac:chgData name="Pedro Rito" userId="af87ea23-cac3-4c71-a086-6d4d2ea93628" providerId="ADAL" clId="{A15E3A79-3449-3A4E-859A-525FDE374A9C}" dt="2024-02-15T22:33:29.579" v="3" actId="478"/>
          <ac:picMkLst>
            <pc:docMk/>
            <pc:sldMk cId="1675903028" sldId="285"/>
            <ac:picMk id="24582" creationId="{E18C2BFA-98B9-9853-E5C5-7BF852487398}"/>
          </ac:picMkLst>
        </pc:picChg>
      </pc:sldChg>
      <pc:sldChg chg="addSp delSp modSp add del mod delAnim modAnim">
        <pc:chgData name="Pedro Rito" userId="af87ea23-cac3-4c71-a086-6d4d2ea93628" providerId="ADAL" clId="{A15E3A79-3449-3A4E-859A-525FDE374A9C}" dt="2024-02-15T22:59:48.626" v="92" actId="2696"/>
        <pc:sldMkLst>
          <pc:docMk/>
          <pc:sldMk cId="562671364" sldId="286"/>
        </pc:sldMkLst>
        <pc:picChg chg="del">
          <ac:chgData name="Pedro Rito" userId="af87ea23-cac3-4c71-a086-6d4d2ea93628" providerId="ADAL" clId="{A15E3A79-3449-3A4E-859A-525FDE374A9C}" dt="2024-02-15T22:36:51.845" v="10" actId="478"/>
          <ac:picMkLst>
            <pc:docMk/>
            <pc:sldMk cId="562671364" sldId="286"/>
            <ac:picMk id="2" creationId="{41C85F16-96CC-53B2-D545-8BD29446D561}"/>
          </ac:picMkLst>
        </pc:picChg>
        <pc:picChg chg="add mod">
          <ac:chgData name="Pedro Rito" userId="af87ea23-cac3-4c71-a086-6d4d2ea93628" providerId="ADAL" clId="{A15E3A79-3449-3A4E-859A-525FDE374A9C}" dt="2024-02-15T22:37:00.321" v="14" actId="1076"/>
          <ac:picMkLst>
            <pc:docMk/>
            <pc:sldMk cId="562671364" sldId="286"/>
            <ac:picMk id="3" creationId="{C01F7389-A4FF-77A1-71EA-FD54EA2558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9393494-8643-091B-A5A9-135C0EFA1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PT" altLang="pt-PT"/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C342C3B8-5842-9D86-178A-C7B5EEF53B5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0600" y="777875"/>
            <a:ext cx="5113338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5C1953D-B2A6-7043-C4BE-3FDBD26E91D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5312" cy="4602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PT" altLang="pt-PT" noProof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CAFA8DF-E763-99E8-FB85-2B5488CA41F3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6575" cy="5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E252C3B-6A93-076E-8508-3AA79BE0BE7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017963" y="0"/>
            <a:ext cx="3076575" cy="5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41776EF-38AD-2A63-B8E6-3AF405BAC25F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723438"/>
            <a:ext cx="3076575" cy="5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5C13EB2-6189-DB85-3E61-1385DE4E71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017963" y="9723438"/>
            <a:ext cx="3076575" cy="5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09A567-BF69-7C4D-9E9D-5A8B26B86F11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A4D7572-3BE7-151F-323F-02B4640374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29D7BB-4EBB-DA4E-9ED0-38A4FC1968AA}" type="slidenum">
              <a:rPr lang="en-US" altLang="pt-PT" sz="1400" smtClean="0"/>
              <a:pPr>
                <a:spcBef>
                  <a:spcPct val="0"/>
                </a:spcBef>
              </a:pPr>
              <a:t>1</a:t>
            </a:fld>
            <a:endParaRPr lang="en-US" altLang="pt-PT" sz="1400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6A938C5A-3FD6-173E-0C8C-49E7A669E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769938"/>
            <a:ext cx="5113337" cy="3835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PT" altLang="pt-PT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A91D6282-C1D4-7BB9-DBB1-4770121AF53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E2357C5-0B6D-5001-7CE9-F0B291BBA2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9E566B-ABAB-3742-831F-584FA0109A57}" type="slidenum">
              <a:rPr lang="en-US" altLang="pt-PT" sz="1400" smtClean="0"/>
              <a:pPr>
                <a:spcBef>
                  <a:spcPct val="0"/>
                </a:spcBef>
              </a:pPr>
              <a:t>2</a:t>
            </a:fld>
            <a:endParaRPr lang="en-US" altLang="pt-PT" sz="14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C1AA1CE4-64A7-4909-7B42-88338C222B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77875"/>
            <a:ext cx="5114925" cy="3835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E298B54E-0B64-4D3A-F92F-F482D8936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6900" cy="4513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D68A1F83-DA59-BEC1-4E63-B714445D61E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36BCFC-FE8A-494A-A65B-76C514393C76}" type="slidenum">
              <a:rPr lang="en-US" altLang="pt-PT" sz="1400" smtClean="0"/>
              <a:pPr>
                <a:spcBef>
                  <a:spcPct val="0"/>
                </a:spcBef>
              </a:pPr>
              <a:t>3</a:t>
            </a:fld>
            <a:endParaRPr lang="en-US" altLang="pt-PT" sz="1400"/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A18DB0B9-E4A0-FF3F-4C62-6B6A449D4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77875"/>
            <a:ext cx="5114925" cy="3835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4AE53AF7-54FF-75CB-A4AD-39ABBB495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7A2A12B2-556A-F0ED-1237-7EB86232F8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D641C5-5C61-6349-B4BF-31A58E51CC24}" type="slidenum">
              <a:rPr lang="en-US" altLang="pt-PT" sz="1400" smtClean="0"/>
              <a:pPr>
                <a:spcBef>
                  <a:spcPct val="0"/>
                </a:spcBef>
              </a:pPr>
              <a:t>4</a:t>
            </a:fld>
            <a:endParaRPr lang="en-US" altLang="pt-PT" sz="1400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20C2B6B5-9AD0-0C7F-5B61-0B2EE4B9C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77875"/>
            <a:ext cx="5114925" cy="3835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E7A356E4-C184-0892-3926-D7EDC278E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C8EE2DD9-9160-83AB-3308-B93642CB29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DEC6AF-2DA7-D749-8E44-B94C94CAD4DA}" type="slidenum">
              <a:rPr lang="en-US" altLang="pt-PT" sz="1400" smtClean="0"/>
              <a:pPr>
                <a:spcBef>
                  <a:spcPct val="0"/>
                </a:spcBef>
              </a:pPr>
              <a:t>5</a:t>
            </a:fld>
            <a:endParaRPr lang="en-US" altLang="pt-PT" sz="1400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B2EF1B9B-5501-2C22-D714-90475081C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PT" altLang="pt-PT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ADA469A1-C2DE-1E54-3B81-423D50BE6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8CBF6EE5-43B9-F6A4-8DC7-4EC14322C5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992198-8FF2-6548-8677-BB0D35AA3E4D}" type="slidenum">
              <a:rPr lang="en-US" altLang="pt-PT" sz="1400" smtClean="0"/>
              <a:pPr>
                <a:spcBef>
                  <a:spcPct val="0"/>
                </a:spcBef>
              </a:pPr>
              <a:t>6</a:t>
            </a:fld>
            <a:endParaRPr lang="en-US" altLang="pt-PT" sz="1400"/>
          </a:p>
        </p:txBody>
      </p:sp>
      <p:sp>
        <p:nvSpPr>
          <p:cNvPr id="15363" name="Text Box 1">
            <a:extLst>
              <a:ext uri="{FF2B5EF4-FFF2-40B4-BE49-F238E27FC236}">
                <a16:creationId xmlns:a16="http://schemas.microsoft.com/office/drawing/2014/main" id="{FAD9A018-6BDB-62A9-7B71-629C46EC3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PT" altLang="pt-PT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872F3184-15D7-7F04-4C11-0324A887EAC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 alt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F9AF7B9-2C46-EB53-AFAC-E2BB3726F5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F3A917-CC6E-9542-98AB-F8F6E189989B}" type="slidenum">
              <a:rPr lang="en-US" altLang="pt-PT" sz="1400" smtClean="0"/>
              <a:pPr>
                <a:spcBef>
                  <a:spcPct val="0"/>
                </a:spcBef>
              </a:pPr>
              <a:t>7</a:t>
            </a:fld>
            <a:endParaRPr lang="en-US" altLang="pt-PT" sz="1400"/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6109C4E3-1B68-8B56-62E3-41DD196D0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6D5934EA-8124-CC3D-993A-1CFA8C781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PT" altLang="pt-PT"/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0FD51AE8-479C-91AF-C2A1-579DFD567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7D021E-1D22-E04A-AD64-13A51759FD14}" type="slidenum">
              <a:rPr lang="pt-PT" altLang="pt-PT" sz="13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pt-PT" altLang="pt-PT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FB9833-AA56-09E9-2750-20BF74E712D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45E7C8-24A4-0E05-6DFA-862D1D41B80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4C67FA-96F5-EAFF-02BD-D8364DC95A6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EC2DE-A536-FA48-8EF4-CA1C892250B5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98256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847F22-76F5-F5D0-A153-A93C9561C4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5A146E-9555-0752-36A5-CEEB52ECC66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D109F2-1650-C01E-5F87-F9D31F60C38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9A681-B4D0-E645-9F24-E7CE6757D1CA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1560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93663"/>
            <a:ext cx="2170113" cy="5141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93663"/>
            <a:ext cx="6362700" cy="514191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C90A2C-6971-0744-BFFB-B416CA5C1C9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F6353F-386D-27B3-EE17-D8368184294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1C39AA-9631-BFF3-45C8-8596116A45E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6B673-592E-0F4D-97DA-6DF794061642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990231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A54943-5548-1F41-CDBC-2D31A48DE914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285B1B-18DE-0C6B-0A72-850C1D25C7DF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7C6172-046A-B506-D827-A481BD598D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AEF7A-2D94-2844-AAFE-055F1159CA90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03048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8C7F02-7598-36D2-1368-42B167F64CAF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05B695-ECFB-4456-DFAD-60B0DB757CB5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A002CF-DB9F-F9E3-4B67-2F764E81830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0CF21-ECEC-8645-8F36-7061449A62FE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617248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550BF8-B496-4C64-701D-211D93ED347C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1FA79F-D7BF-4BCF-2B45-834D44845690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81ECE6-EB33-F1B1-B710-545C2C24FE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BDB40-F858-E34E-AF66-FBCB936EAFD9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590369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588" y="3060700"/>
            <a:ext cx="3184525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7513" y="3060700"/>
            <a:ext cx="3186112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ECDF-5CFB-814D-5B8C-00FE37DB8947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37B6E-A396-2E02-D1C6-8B1DA992FD78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7FA25-CDEA-1551-9B00-CC2EE3B8BA5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C8027-3CB4-C549-B5BC-D4149FCE130E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059909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9011438-BE70-CFE4-E09C-5E6EEF96019B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7F46A80-6340-50A7-F8B2-756469C8F651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84E732-22CE-0AB3-DF02-8C798F3146B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0D865-1CF0-904A-B426-39B5FA971C03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04836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C1873DB-A30B-0263-6482-C7AF1B4DED90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B52460-E249-2CB9-BD20-3DCAF0F80FEF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C54B901-4FA4-8BD0-3F6A-5760F1379DB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ADFC6-D1E2-A54A-B8E6-B50DFF5EA7DA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220909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621F3DB-FD9A-9955-CE3A-4BB2C3944547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B3E6FD9-E6AD-EE53-9512-8D8981917CFE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E420EB2-67D7-1306-3CFE-CA2FCA23A3C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73981-C00B-EA47-A41A-CB3DC967C158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83974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BC909-4165-8610-0327-327F5CDAE16A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E4AF0-1CDE-4C9D-F2D4-724F53C7E7D6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6A9B4-C374-CBB4-EBBA-B1E8BED2CEB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595D3-C36F-7D4E-870D-7D8CEAF9513B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13366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ADE801-A383-EAC9-3354-49F9EEE6EAC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51E94E-E808-4548-2CC4-5C8ED7CE4E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36A084-813D-48BF-6F36-3B3CA8A2DF3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FBBF-73D3-8F42-A041-9B28B1EE20E7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788751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E6C2E-2508-3DBB-63AE-E401BDDDCAF2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7744A-4D63-2399-3107-DC23441DEE4C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B77DB-217A-DEBC-B8F7-8E146CE58FA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E4D0B-1E11-144F-8227-A419BDEA288B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135024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FC85B0-69BB-A7B3-9B2E-8197E35EC3BF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C380D-A230-5585-789B-08D50359757D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156E6E-DBEA-DB3F-2DCD-07A15E5753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9AC32-2AA5-F541-9466-79A0947175F0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81199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1716088"/>
            <a:ext cx="1630362" cy="53197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588" y="1716088"/>
            <a:ext cx="4740275" cy="531971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DAD8C8-5797-CFBC-4B85-D0DFAADD8C65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0F12D9-C816-DE5D-E8B0-DFB4D5CD3366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387CE6-EC04-9C84-2239-91F9ED254F7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006EA-CF74-2B4B-8FB9-D687EDFD1234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2269742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588" y="1716088"/>
            <a:ext cx="6523037" cy="12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7002D04-869A-B03D-F1D9-0373C4097A64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AAB3F5-AF56-FE25-A6FE-A88F87B41637}"/>
              </a:ext>
            </a:extLst>
          </p:cNvPr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5480F9-A10B-8B44-1298-A460FDE84AF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8FE4D-8D51-424E-A386-8F56B04360C2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31107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C594DF-66BB-9CD5-3A70-720C1359DB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3DA97D-55C5-F52F-269E-E5FF3BF7C59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0EB278-941D-AD7B-A1E4-1AF41D41988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5C7E-8E2D-0C40-907F-4D9D787E515D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9116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0475"/>
            <a:ext cx="4265613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260475"/>
            <a:ext cx="4267200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31333-7F6C-CB99-67A9-8EA1165F8D9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967AE-38F1-8324-BDE8-4C4B33288F6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BF7040-4971-452D-18C6-A1D482F366F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13134-DA3F-AD48-A2F2-152A9C1ED20F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85440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7F28656-010A-35FE-0419-23230B5D408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FD7381-699E-C128-9463-8D2E8228DF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4BB4DC6-F1FA-6AA4-15A7-F5724BDBC64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50B6-6EC5-7242-90E1-4652FD45167F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55932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BE58EE-4046-C8B1-2798-9D7E186191E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6C6E47-7E3B-9F43-955D-22465F0761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AB8A9E-89E6-C731-E12D-46F7BEF47C7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93E10-282C-EE49-BEFE-4204A0068E6E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1176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249AED3-F71B-88AB-B3E6-714A0232CA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C2B3CA3-CF2A-5A0A-E151-3B6D9389CA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1F40BCD-E674-F09D-77AB-0016625E5CD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2450D-A952-6E44-97E2-1758A8AE85DF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46729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AC01B-03BB-C8EC-DA34-846D4C0196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2B053E-3F14-C0A9-67D8-7D87D898CA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ADFB2-704E-87AC-A020-7A2FA43DC9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8E46E-7F74-A542-ACB9-D0B80805F2B9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92131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4B079-02C7-001F-3858-A790BBD8910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AB71F-9B87-33FD-6E19-85043D8E6C4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752D5-1E11-D484-8B04-FF35338CF8F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1829D-3DAA-B34A-91BC-A0392D8F391D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47376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AD5871B9-47D7-973D-7387-0C4B65F0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99B67D57-FECB-4677-5306-CE645DCB3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93663"/>
            <a:ext cx="8456612" cy="98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PT"/>
              <a:t>Click to edit the title text format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BDD35899-6294-AD96-F770-712F4EB80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60475"/>
            <a:ext cx="8685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69914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PT"/>
              <a:t>Click to edit the outline text format</a:t>
            </a:r>
          </a:p>
          <a:p>
            <a:pPr lvl="1"/>
            <a:r>
              <a:rPr lang="en-GB" altLang="pt-PT"/>
              <a:t>Second Outline Level</a:t>
            </a:r>
          </a:p>
          <a:p>
            <a:pPr lvl="2"/>
            <a:r>
              <a:rPr lang="en-GB" altLang="pt-PT"/>
              <a:t>Third Outline Level</a:t>
            </a:r>
          </a:p>
          <a:p>
            <a:pPr lvl="3"/>
            <a:r>
              <a:rPr lang="en-GB" altLang="pt-PT"/>
              <a:t>Fourth Outline Level</a:t>
            </a:r>
          </a:p>
          <a:p>
            <a:pPr lvl="4"/>
            <a:r>
              <a:rPr lang="en-GB" altLang="pt-PT"/>
              <a:t>Fifth Outline Level</a:t>
            </a:r>
          </a:p>
          <a:p>
            <a:pPr lvl="4"/>
            <a:r>
              <a:rPr lang="en-GB" altLang="pt-PT"/>
              <a:t>Sixth Outline Level</a:t>
            </a:r>
          </a:p>
          <a:p>
            <a:pPr lvl="4"/>
            <a:r>
              <a:rPr lang="en-GB" altLang="pt-PT"/>
              <a:t>Seventh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984E189-FD32-0E58-23DA-BE30187C198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7086600" y="6648450"/>
            <a:ext cx="912813" cy="207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b="1">
                <a:solidFill>
                  <a:srgbClr val="FFFFFF"/>
                </a:solidFill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E8E557A-57C2-5A3A-82FE-5296046C92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6623050"/>
            <a:ext cx="2284413" cy="274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b="1">
                <a:solidFill>
                  <a:srgbClr val="FFFFFF"/>
                </a:solidFill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C1D4E65-2887-1C57-1320-8BE86CA563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975475" y="6700838"/>
            <a:ext cx="2130425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EB2207C-AAE6-8C4E-A2D0-434979CE9A91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DejaVu Sans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5pPr>
      <a:lvl6pPr marL="25146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6pPr>
      <a:lvl7pPr marL="29718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7pPr>
      <a:lvl8pPr marL="3429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8pPr>
      <a:lvl9pPr marL="3886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DejaVu Sans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DejaVu Sans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DejaVu Sans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DejaVu Sans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DejaVu Sans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4BEC04DE-EA69-CF11-12DE-01B470EE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3651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2">
            <a:extLst>
              <a:ext uri="{FF2B5EF4-FFF2-40B4-BE49-F238E27FC236}">
                <a16:creationId xmlns:a16="http://schemas.microsoft.com/office/drawing/2014/main" id="{35452770-F37B-0D5D-844D-20FE51293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60588" y="1716088"/>
            <a:ext cx="652303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PT"/>
              <a:t>Click to edit the title text format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1103C888-DB3C-F342-841E-58025B3A8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60588" y="3060700"/>
            <a:ext cx="6523037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09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PT"/>
              <a:t>Click to edit the outline text format</a:t>
            </a:r>
          </a:p>
          <a:p>
            <a:pPr lvl="1"/>
            <a:r>
              <a:rPr lang="en-GB" altLang="pt-PT"/>
              <a:t>Second Outline Level</a:t>
            </a:r>
          </a:p>
          <a:p>
            <a:pPr lvl="2"/>
            <a:r>
              <a:rPr lang="en-GB" altLang="pt-PT"/>
              <a:t>Third Outline Level</a:t>
            </a:r>
          </a:p>
          <a:p>
            <a:pPr lvl="3"/>
            <a:r>
              <a:rPr lang="en-GB" altLang="pt-PT"/>
              <a:t>Fourth Outline Level</a:t>
            </a:r>
          </a:p>
          <a:p>
            <a:pPr lvl="4"/>
            <a:r>
              <a:rPr lang="en-GB" altLang="pt-PT"/>
              <a:t>Fifth Outline Level</a:t>
            </a:r>
          </a:p>
          <a:p>
            <a:pPr lvl="4"/>
            <a:r>
              <a:rPr lang="en-GB" altLang="pt-PT"/>
              <a:t>Sixth Outline Level</a:t>
            </a:r>
          </a:p>
          <a:p>
            <a:pPr lvl="4"/>
            <a:r>
              <a:rPr lang="en-GB" altLang="pt-PT"/>
              <a:t>Seventh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75B2FDF-7AC8-6334-BF62-96A7B8F03B2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-17463" y="6959600"/>
            <a:ext cx="5954713" cy="236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4CCE51F-6FA5-6694-777D-FDE58116AD5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7050088" y="6659563"/>
            <a:ext cx="212725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DejaVu Sans" charset="0"/>
              </a:defRPr>
            </a:lvl1pPr>
          </a:lstStyle>
          <a:p>
            <a:pPr>
              <a:defRPr/>
            </a:pPr>
            <a:endParaRPr lang="en-US" altLang="pt-PT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059F89C-C144-0E7A-F1E4-37CA4BC001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050088" y="7019925"/>
            <a:ext cx="2127250" cy="236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6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48E75C5-A03E-EF43-B097-871623B95EE4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DejaVu Sans"/>
          <a:cs typeface="+mj-cs"/>
        </a:defRPr>
      </a:lvl1pPr>
      <a:lvl2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2pPr>
      <a:lvl3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3pPr>
      <a:lvl4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4pPr>
      <a:lvl5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/>
          <a:cs typeface="DejaVu Sans" charset="0"/>
        </a:defRPr>
      </a:lvl5pPr>
      <a:lvl6pPr marL="2514600" indent="-228600" algn="ctr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6pPr>
      <a:lvl7pPr marL="2971800" indent="-228600" algn="ctr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7pPr>
      <a:lvl8pPr marL="3429000" indent="-228600" algn="ctr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8pPr>
      <a:lvl9pPr marL="3886200" indent="-228600" algn="ctr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9pPr>
    </p:titleStyle>
    <p:bodyStyle>
      <a:lvl1pPr marL="342900" indent="-342900" algn="r" defTabSz="457200" rtl="0" eaLnBrk="0" fontAlgn="base" hangingPunct="0">
        <a:lnSpc>
          <a:spcPct val="87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DejaVu Sans"/>
          <a:cs typeface="+mn-cs"/>
        </a:defRPr>
      </a:lvl1pPr>
      <a:lvl2pPr marL="742950" indent="-285750" algn="r" defTabSz="457200" rtl="0" eaLnBrk="0" fontAlgn="base" hangingPunct="0">
        <a:lnSpc>
          <a:spcPct val="87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DejaVu Sans"/>
          <a:cs typeface="+mn-cs"/>
        </a:defRPr>
      </a:lvl2pPr>
      <a:lvl3pPr marL="1143000" indent="-228600" algn="r" defTabSz="457200" rtl="0" eaLnBrk="0" fontAlgn="base" hangingPunct="0">
        <a:lnSpc>
          <a:spcPct val="87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DejaVu Sans"/>
          <a:cs typeface="+mn-cs"/>
        </a:defRPr>
      </a:lvl3pPr>
      <a:lvl4pPr marL="1600200" indent="-228600" algn="r" defTabSz="457200" rtl="0" eaLnBrk="0" fontAlgn="base" hangingPunct="0">
        <a:lnSpc>
          <a:spcPct val="87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DejaVu Sans"/>
          <a:cs typeface="+mn-cs"/>
        </a:defRPr>
      </a:lvl4pPr>
      <a:lvl5pPr marL="2057400" indent="-228600" algn="r" defTabSz="457200" rtl="0" eaLnBrk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DejaVu Sans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CIknpDDiWM?feature=oembed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vBCgCjPC4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pedrorito@ua.p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t.pt/ssargent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a.pt/pt/p/10319259" TargetMode="External"/><Relationship Id="rId5" Type="http://schemas.openxmlformats.org/officeDocument/2006/relationships/hyperlink" Target="mailto:susana@ua.pt" TargetMode="External"/><Relationship Id="rId10" Type="http://schemas.openxmlformats.org/officeDocument/2006/relationships/hyperlink" Target="http://www.av.it.pt/salvador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it.pt/prito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790E812-3361-5076-0B61-5218DBDAF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874713"/>
            <a:ext cx="8242300" cy="1209675"/>
          </a:xfrm>
        </p:spPr>
        <p:txBody>
          <a:bodyPr tIns="72643"/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/>
              <a:t>Programa e regras de funcionamento da UC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93B102-ECEE-AFC5-3F53-2DD228877ED9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800225" y="2339975"/>
            <a:ext cx="7380288" cy="2082800"/>
          </a:xfrm>
        </p:spPr>
        <p:txBody>
          <a:bodyPr lIns="90000" tIns="107252" rIns="90000" bIns="46800"/>
          <a:lstStyle/>
          <a:p>
            <a:pPr marL="0" indent="1588" algn="ctr" eaLnBrk="1">
              <a:lnSpc>
                <a:spcPct val="83000"/>
              </a:lnSpc>
              <a:spcBef>
                <a:spcPts val="700"/>
              </a:spcBef>
              <a:spcAft>
                <a:spcPct val="0"/>
              </a:spcAft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 sz="2800" b="1">
                <a:latin typeface="Times New Roman" panose="02020603050405020304" pitchFamily="18" charset="0"/>
              </a:rPr>
              <a:t>Redes e Sistemas Autónomos</a:t>
            </a:r>
          </a:p>
          <a:p>
            <a:pPr marL="0" indent="1588" algn="ctr" eaLnBrk="1">
              <a:lnSpc>
                <a:spcPct val="93000"/>
              </a:lnSpc>
              <a:spcAft>
                <a:spcPct val="0"/>
              </a:spcAft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pt-PT" sz="2400" b="1">
              <a:latin typeface="Times New Roman" panose="02020603050405020304" pitchFamily="18" charset="0"/>
            </a:endParaRPr>
          </a:p>
          <a:p>
            <a:pPr marL="0" indent="1588" algn="ctr" eaLnBrk="1">
              <a:lnSpc>
                <a:spcPct val="93000"/>
              </a:lnSpc>
              <a:spcAft>
                <a:spcPct val="0"/>
              </a:spcAft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 sz="2400" b="1">
                <a:latin typeface="Times New Roman" panose="02020603050405020304" pitchFamily="18" charset="0"/>
              </a:rPr>
              <a:t>Mestrado em </a:t>
            </a:r>
          </a:p>
          <a:p>
            <a:pPr marL="0" indent="1588" algn="ctr" eaLnBrk="1">
              <a:lnSpc>
                <a:spcPct val="93000"/>
              </a:lnSpc>
              <a:spcAft>
                <a:spcPct val="0"/>
              </a:spcAft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 sz="2400" b="1">
                <a:latin typeface="Times New Roman" panose="02020603050405020304" pitchFamily="18" charset="0"/>
              </a:rPr>
              <a:t>Engenharia de Computadores e Telemática</a:t>
            </a:r>
          </a:p>
          <a:p>
            <a:pPr marL="0" indent="1588" algn="ctr" eaLnBrk="1">
              <a:lnSpc>
                <a:spcPct val="93000"/>
              </a:lnSpc>
              <a:spcAft>
                <a:spcPct val="0"/>
              </a:spcAft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PT" sz="2400" b="1">
                <a:latin typeface="Times New Roman" panose="02020603050405020304" pitchFamily="18" charset="0"/>
              </a:rPr>
              <a:t>DETI-UA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E018206-62A8-5F24-A506-8D540FB6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Autonomous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9A2B5BD3-FC91-D3FD-8577-C94A800C3D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CD5BAF01-B2A2-019F-DD70-78D3B52A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004300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E98ADCB-9618-1632-F717-2AB0DE88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499B3-2ADA-241E-185C-6642B545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3" y="1537690"/>
            <a:ext cx="4104456" cy="2200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690AE-3724-AD90-7C42-7475EB789493}"/>
              </a:ext>
            </a:extLst>
          </p:cNvPr>
          <p:cNvSpPr txBox="1"/>
          <p:nvPr/>
        </p:nvSpPr>
        <p:spPr>
          <a:xfrm>
            <a:off x="1394316" y="1168358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tx1"/>
                </a:solidFill>
              </a:rPr>
              <a:t>Tesla Optimus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DD634-B988-3857-E3DF-BFD2D3C5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19" y="1537690"/>
            <a:ext cx="3917904" cy="220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90825-A559-5D00-C6C7-346DD4719B12}"/>
              </a:ext>
            </a:extLst>
          </p:cNvPr>
          <p:cNvSpPr txBox="1"/>
          <p:nvPr/>
        </p:nvSpPr>
        <p:spPr>
          <a:xfrm>
            <a:off x="5632040" y="1087614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tx1"/>
                </a:solidFill>
              </a:rPr>
              <a:t>Boston Dynamics Atlas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87096-6D70-A25C-70FA-1395391F1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365104"/>
            <a:ext cx="3810000" cy="214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87FC-A230-9D44-8325-9025401DA63E}"/>
              </a:ext>
            </a:extLst>
          </p:cNvPr>
          <p:cNvSpPr txBox="1"/>
          <p:nvPr/>
        </p:nvSpPr>
        <p:spPr>
          <a:xfrm>
            <a:off x="4067944" y="39730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tx1"/>
                </a:solidFill>
              </a:rPr>
              <a:t>Drones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DC83D27-1690-124D-133A-A40E2D13B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954E3F55-6717-D9A2-8912-E2C4FDDF1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40C473ED-D9BA-1C7B-02B3-5EBB8B0CB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790700"/>
            <a:ext cx="83724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E21170-5699-51F8-99F3-71F029623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Robot vs autonomous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76AEC55E-30B4-34DF-8E61-209A30FC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29555A4B-0646-53B8-E1C6-9D3CC0F1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60475"/>
            <a:ext cx="83693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56CF417D-D000-FC3A-DF35-DF0CEEDFE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Autonomous vehicles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54E575C1-55C7-F5AA-BDA7-FCA14A57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076325"/>
            <a:ext cx="3730625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72677591-566D-E8C2-15D4-6D890CC8D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886293"/>
            <a:ext cx="5373688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nline Media 1" descr="V2X Cooperative Perception for Autonomous Mobility">
            <a:hlinkClick r:id="" action="ppaction://media"/>
            <a:extLst>
              <a:ext uri="{FF2B5EF4-FFF2-40B4-BE49-F238E27FC236}">
                <a16:creationId xmlns:a16="http://schemas.microsoft.com/office/drawing/2014/main" id="{A93250DC-F4EB-8AF0-0599-6C96B119A99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43808" y="3068702"/>
            <a:ext cx="6271546" cy="354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56CF417D-D000-FC3A-DF35-DF0CEEDFE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Autonomous vehicles</a:t>
            </a:r>
          </a:p>
        </p:txBody>
      </p:sp>
      <p:pic>
        <p:nvPicPr>
          <p:cNvPr id="2" name="Online Media 1" descr="Using PLATEAU LOD3 city model in AWSIM">
            <a:hlinkClick r:id="" action="ppaction://media"/>
            <a:extLst>
              <a:ext uri="{FF2B5EF4-FFF2-40B4-BE49-F238E27FC236}">
                <a16:creationId xmlns:a16="http://schemas.microsoft.com/office/drawing/2014/main" id="{41C85F16-96CC-53B2-D545-8BD29446D5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0363" y="1117473"/>
            <a:ext cx="8316093" cy="46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9FFEED6A-D628-3DC7-4C4E-B8B499FF2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Process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6962AD1-577D-1902-4F9D-840F289B28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0036B492-6E2A-065B-1AF6-751DAD2FA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412875"/>
            <a:ext cx="79152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5FF2C0B2-EBCA-B56D-5918-6EBDE4005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to control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E4794565-C5E7-BED8-E0C5-3DBF9A20DB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BB0CA355-17AE-9027-3A4B-CDC25BA91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62075"/>
            <a:ext cx="74104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9D19926-1A6F-9D55-9423-B3FD3F6DDB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65225" y="1700213"/>
            <a:ext cx="6858000" cy="2387600"/>
          </a:xfrm>
        </p:spPr>
        <p:txBody>
          <a:bodyPr/>
          <a:lstStyle/>
          <a:p>
            <a:r>
              <a:rPr lang="en-US" altLang="en-US" sz="5400"/>
              <a:t>Communication and Networks</a:t>
            </a:r>
          </a:p>
        </p:txBody>
      </p:sp>
      <p:sp>
        <p:nvSpPr>
          <p:cNvPr id="27651" name="Subtitle 2">
            <a:extLst>
              <a:ext uri="{FF2B5EF4-FFF2-40B4-BE49-F238E27FC236}">
                <a16:creationId xmlns:a16="http://schemas.microsoft.com/office/drawing/2014/main" id="{8A429223-3799-F53C-62ED-D298637CFA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75C622C-A8C4-9D0A-E514-C6CF2F44FC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Smart Spaces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1636AA0-8AE7-A3BF-B745-4423B69BED4D}"/>
              </a:ext>
            </a:extLst>
          </p:cNvPr>
          <p:cNvSpPr txBox="1">
            <a:spLocks/>
          </p:cNvSpPr>
          <p:nvPr/>
        </p:nvSpPr>
        <p:spPr bwMode="auto">
          <a:xfrm>
            <a:off x="1647825" y="1749425"/>
            <a:ext cx="5467350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8A8D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>
              <a:defRPr/>
            </a:pPr>
            <a:r>
              <a:rPr lang="pt-PT" sz="1800" kern="0">
                <a:ea typeface="ＭＳ Ｐゴシック"/>
              </a:rPr>
              <a:t>Smart Spaces</a:t>
            </a:r>
            <a:endParaRPr lang="pt-PT" sz="1800" kern="0" dirty="0">
              <a:ea typeface="ＭＳ Ｐゴシック"/>
            </a:endParaRPr>
          </a:p>
        </p:txBody>
      </p:sp>
      <p:sp>
        <p:nvSpPr>
          <p:cNvPr id="28676" name="Date Placeholder 4">
            <a:extLst>
              <a:ext uri="{FF2B5EF4-FFF2-40B4-BE49-F238E27FC236}">
                <a16:creationId xmlns:a16="http://schemas.microsoft.com/office/drawing/2014/main" id="{D36EB345-FB33-7224-778D-AF7A57CB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786438"/>
            <a:ext cx="12112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 anchor="ctr"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457200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9144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3716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18288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algn="r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Neutra Text-Book"/>
                <a:ea typeface="MS PGothic" panose="020B0600070205080204" pitchFamily="34" charset="-128"/>
                <a:cs typeface="Neutra Text-Book"/>
                <a:sym typeface="Trebuchet MS" panose="020B0703020202090204" pitchFamily="34" charset="0"/>
              </a:rPr>
              <a:t>|   Data e local da apresentação</a:t>
            </a:r>
          </a:p>
        </p:txBody>
      </p:sp>
      <p:sp>
        <p:nvSpPr>
          <p:cNvPr id="87" name="Footer Placeholder 3">
            <a:extLst>
              <a:ext uri="{FF2B5EF4-FFF2-40B4-BE49-F238E27FC236}">
                <a16:creationId xmlns:a16="http://schemas.microsoft.com/office/drawing/2014/main" id="{A629DDC5-F5C2-3916-EA85-7C4E314347A5}"/>
              </a:ext>
            </a:extLst>
          </p:cNvPr>
          <p:cNvSpPr txBox="1">
            <a:spLocks/>
          </p:cNvSpPr>
          <p:nvPr/>
        </p:nvSpPr>
        <p:spPr bwMode="auto">
          <a:xfrm>
            <a:off x="3795713" y="5786438"/>
            <a:ext cx="3319462" cy="206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580" tIns="34290" rIns="68580" bIns="34290" anchor="ctr"/>
          <a:lstStyle>
            <a:defPPr>
              <a:defRPr lang="pt-PT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defTabSz="914400">
              <a:defRPr/>
            </a:pPr>
            <a:r>
              <a:rPr lang="en-US" sz="750"/>
              <a:t>Nome da conferência ou subtítulo da apresentação</a:t>
            </a:r>
          </a:p>
        </p:txBody>
      </p:sp>
      <p:pic>
        <p:nvPicPr>
          <p:cNvPr id="28678" name="Picture 2" descr="C:\Users\LC36657\AppData\Local\Temp\5G_150109b-1.png">
            <a:extLst>
              <a:ext uri="{FF2B5EF4-FFF2-40B4-BE49-F238E27FC236}">
                <a16:creationId xmlns:a16="http://schemas.microsoft.com/office/drawing/2014/main" id="{BC071436-38D6-A7CF-68D2-3831BA9A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12900"/>
            <a:ext cx="658971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テキスト ボックス 29">
            <a:extLst>
              <a:ext uri="{FF2B5EF4-FFF2-40B4-BE49-F238E27FC236}">
                <a16:creationId xmlns:a16="http://schemas.microsoft.com/office/drawing/2014/main" id="{29700905-9E07-92FC-35A3-05E38D230636}"/>
              </a:ext>
            </a:extLst>
          </p:cNvPr>
          <p:cNvSpPr txBox="1"/>
          <p:nvPr/>
        </p:nvSpPr>
        <p:spPr>
          <a:xfrm>
            <a:off x="2976563" y="1884363"/>
            <a:ext cx="776287" cy="261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Emmergency</a:t>
            </a:r>
            <a:endParaRPr lang="en-US" altLang="ja-JP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Communic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0" name="テキスト ボックス 30">
            <a:extLst>
              <a:ext uri="{FF2B5EF4-FFF2-40B4-BE49-F238E27FC236}">
                <a16:creationId xmlns:a16="http://schemas.microsoft.com/office/drawing/2014/main" id="{81DE42E2-7787-10D5-1BEF-403C19DB9661}"/>
              </a:ext>
            </a:extLst>
          </p:cNvPr>
          <p:cNvSpPr txBox="1"/>
          <p:nvPr/>
        </p:nvSpPr>
        <p:spPr>
          <a:xfrm>
            <a:off x="4976813" y="2133600"/>
            <a:ext cx="981075" cy="2317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Large Scale </a:t>
            </a:r>
          </a:p>
          <a:p>
            <a:pPr algn="ctr" defTabSz="685800">
              <a:spcBef>
                <a:spcPts val="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events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1" name="テキスト ボックス 31">
            <a:extLst>
              <a:ext uri="{FF2B5EF4-FFF2-40B4-BE49-F238E27FC236}">
                <a16:creationId xmlns:a16="http://schemas.microsoft.com/office/drawing/2014/main" id="{C45AF33B-E871-7913-DD69-E4DC94A001C9}"/>
              </a:ext>
            </a:extLst>
          </p:cNvPr>
          <p:cNvSpPr txBox="1"/>
          <p:nvPr/>
        </p:nvSpPr>
        <p:spPr>
          <a:xfrm>
            <a:off x="6513513" y="2228850"/>
            <a:ext cx="979487" cy="2047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Aeronautic </a:t>
            </a:r>
            <a:r>
              <a:rPr lang="en-US" altLang="ja-JP" sz="75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Communic</a:t>
            </a: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.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2" name="テキスト ボックス 32">
            <a:extLst>
              <a:ext uri="{FF2B5EF4-FFF2-40B4-BE49-F238E27FC236}">
                <a16:creationId xmlns:a16="http://schemas.microsoft.com/office/drawing/2014/main" id="{2F649A2E-D426-A617-318E-6DBC5F9A9058}"/>
              </a:ext>
            </a:extLst>
          </p:cNvPr>
          <p:cNvSpPr txBox="1"/>
          <p:nvPr/>
        </p:nvSpPr>
        <p:spPr>
          <a:xfrm>
            <a:off x="1701800" y="2570163"/>
            <a:ext cx="979488" cy="2635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M2M </a:t>
            </a:r>
          </a:p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Communic</a:t>
            </a: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.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3" name="テキスト ボックス 33">
            <a:extLst>
              <a:ext uri="{FF2B5EF4-FFF2-40B4-BE49-F238E27FC236}">
                <a16:creationId xmlns:a16="http://schemas.microsoft.com/office/drawing/2014/main" id="{CC06E709-37C0-2E5F-F90F-4C9B795CE3D1}"/>
              </a:ext>
            </a:extLst>
          </p:cNvPr>
          <p:cNvSpPr txBox="1"/>
          <p:nvPr/>
        </p:nvSpPr>
        <p:spPr>
          <a:xfrm>
            <a:off x="2216150" y="3541713"/>
            <a:ext cx="979488" cy="2047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Real-time information of transportation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テキスト ボックス 34">
            <a:extLst>
              <a:ext uri="{FF2B5EF4-FFF2-40B4-BE49-F238E27FC236}">
                <a16:creationId xmlns:a16="http://schemas.microsoft.com/office/drawing/2014/main" id="{7DA3F2A0-4BFE-3F4F-6860-1EF7A21694A5}"/>
              </a:ext>
            </a:extLst>
          </p:cNvPr>
          <p:cNvSpPr txBox="1"/>
          <p:nvPr/>
        </p:nvSpPr>
        <p:spPr>
          <a:xfrm>
            <a:off x="1397000" y="3970338"/>
            <a:ext cx="979488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Smart Metering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5" name="テキスト ボックス 35">
            <a:extLst>
              <a:ext uri="{FF2B5EF4-FFF2-40B4-BE49-F238E27FC236}">
                <a16:creationId xmlns:a16="http://schemas.microsoft.com/office/drawing/2014/main" id="{F626FE3B-DD70-53E4-7163-F9DC405BAA87}"/>
              </a:ext>
            </a:extLst>
          </p:cNvPr>
          <p:cNvSpPr txBox="1"/>
          <p:nvPr/>
        </p:nvSpPr>
        <p:spPr>
          <a:xfrm>
            <a:off x="5526088" y="2778125"/>
            <a:ext cx="979487" cy="2047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Real-time communication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テキスト ボックス 36">
            <a:extLst>
              <a:ext uri="{FF2B5EF4-FFF2-40B4-BE49-F238E27FC236}">
                <a16:creationId xmlns:a16="http://schemas.microsoft.com/office/drawing/2014/main" id="{AE9D4089-36F5-912E-6368-B2909ABE0518}"/>
              </a:ext>
            </a:extLst>
          </p:cNvPr>
          <p:cNvSpPr txBox="1"/>
          <p:nvPr/>
        </p:nvSpPr>
        <p:spPr>
          <a:xfrm>
            <a:off x="6854825" y="3262313"/>
            <a:ext cx="979488" cy="2317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B2B</a:t>
            </a:r>
          </a:p>
          <a:p>
            <a:pPr algn="ctr" defTabSz="685800">
              <a:spcBef>
                <a:spcPts val="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communication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7" name="テキスト ボックス 37">
            <a:extLst>
              <a:ext uri="{FF2B5EF4-FFF2-40B4-BE49-F238E27FC236}">
                <a16:creationId xmlns:a16="http://schemas.microsoft.com/office/drawing/2014/main" id="{7B3E4B2E-BF7E-7DD5-772F-FD4D7FFE2DD7}"/>
              </a:ext>
            </a:extLst>
          </p:cNvPr>
          <p:cNvSpPr txBox="1"/>
          <p:nvPr/>
        </p:nvSpPr>
        <p:spPr>
          <a:xfrm>
            <a:off x="2095500" y="4541838"/>
            <a:ext cx="719138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Remote sensing and control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" name="テキスト ボックス 38">
            <a:extLst>
              <a:ext uri="{FF2B5EF4-FFF2-40B4-BE49-F238E27FC236}">
                <a16:creationId xmlns:a16="http://schemas.microsoft.com/office/drawing/2014/main" id="{4C70C7E6-3790-F4C3-7266-7C5F1E666EB4}"/>
              </a:ext>
            </a:extLst>
          </p:cNvPr>
          <p:cNvSpPr txBox="1"/>
          <p:nvPr/>
        </p:nvSpPr>
        <p:spPr>
          <a:xfrm>
            <a:off x="1627188" y="5337175"/>
            <a:ext cx="830262" cy="2047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Interconnecting things, lighting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9" name="テキスト ボックス 39">
            <a:extLst>
              <a:ext uri="{FF2B5EF4-FFF2-40B4-BE49-F238E27FC236}">
                <a16:creationId xmlns:a16="http://schemas.microsoft.com/office/drawing/2014/main" id="{2A07E2E4-7EB0-F2FF-A4EA-16EE5853074C}"/>
              </a:ext>
            </a:extLst>
          </p:cNvPr>
          <p:cNvSpPr txBox="1"/>
          <p:nvPr/>
        </p:nvSpPr>
        <p:spPr>
          <a:xfrm>
            <a:off x="3359150" y="5368925"/>
            <a:ext cx="1244600" cy="2047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Broadband Communication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0" name="テキスト ボックス 40">
            <a:extLst>
              <a:ext uri="{FF2B5EF4-FFF2-40B4-BE49-F238E27FC236}">
                <a16:creationId xmlns:a16="http://schemas.microsoft.com/office/drawing/2014/main" id="{BD5F4E1E-DCC9-9793-1CB9-7E4F3DC11876}"/>
              </a:ext>
            </a:extLst>
          </p:cNvPr>
          <p:cNvSpPr txBox="1"/>
          <p:nvPr/>
        </p:nvSpPr>
        <p:spPr>
          <a:xfrm>
            <a:off x="5026025" y="5451475"/>
            <a:ext cx="774700" cy="3667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Transportation management</a:t>
            </a:r>
          </a:p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(public, electric)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テキスト ボックス 41">
            <a:extLst>
              <a:ext uri="{FF2B5EF4-FFF2-40B4-BE49-F238E27FC236}">
                <a16:creationId xmlns:a16="http://schemas.microsoft.com/office/drawing/2014/main" id="{AE0D4886-D6E7-86BD-5D01-BD1D0DBC2B1A}"/>
              </a:ext>
            </a:extLst>
          </p:cNvPr>
          <p:cNvSpPr txBox="1"/>
          <p:nvPr/>
        </p:nvSpPr>
        <p:spPr>
          <a:xfrm>
            <a:off x="6570663" y="5434013"/>
            <a:ext cx="1004887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Vehicles Telematics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692" name="Picture 2">
            <a:extLst>
              <a:ext uri="{FF2B5EF4-FFF2-40B4-BE49-F238E27FC236}">
                <a16:creationId xmlns:a16="http://schemas.microsoft.com/office/drawing/2014/main" id="{950D7180-94DA-2A74-2DF8-D6DB33E7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4257675"/>
            <a:ext cx="12938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テキスト ボックス 41">
            <a:extLst>
              <a:ext uri="{FF2B5EF4-FFF2-40B4-BE49-F238E27FC236}">
                <a16:creationId xmlns:a16="http://schemas.microsoft.com/office/drawing/2014/main" id="{2022DE1D-B004-FEE7-B520-C0E9689464F7}"/>
              </a:ext>
            </a:extLst>
          </p:cNvPr>
          <p:cNvSpPr txBox="1"/>
          <p:nvPr/>
        </p:nvSpPr>
        <p:spPr>
          <a:xfrm>
            <a:off x="6651625" y="4249738"/>
            <a:ext cx="1006475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Smart Parking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694" name="Picture 2">
            <a:extLst>
              <a:ext uri="{FF2B5EF4-FFF2-40B4-BE49-F238E27FC236}">
                <a16:creationId xmlns:a16="http://schemas.microsoft.com/office/drawing/2014/main" id="{5D4F9E3E-F955-2C46-790C-484F7C9D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2466975"/>
            <a:ext cx="58896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テキスト ボックス 32">
            <a:extLst>
              <a:ext uri="{FF2B5EF4-FFF2-40B4-BE49-F238E27FC236}">
                <a16:creationId xmlns:a16="http://schemas.microsoft.com/office/drawing/2014/main" id="{58D1F021-3125-AE61-62FE-B8659D980402}"/>
              </a:ext>
            </a:extLst>
          </p:cNvPr>
          <p:cNvSpPr txBox="1"/>
          <p:nvPr/>
        </p:nvSpPr>
        <p:spPr>
          <a:xfrm>
            <a:off x="3171825" y="2382838"/>
            <a:ext cx="979488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Waste Management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696" name="Picture 41">
            <a:extLst>
              <a:ext uri="{FF2B5EF4-FFF2-40B4-BE49-F238E27FC236}">
                <a16:creationId xmlns:a16="http://schemas.microsoft.com/office/drawing/2014/main" id="{19E6C556-3473-0FF2-6BAA-98850BBC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4686300"/>
            <a:ext cx="8350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テキスト ボックス 39">
            <a:extLst>
              <a:ext uri="{FF2B5EF4-FFF2-40B4-BE49-F238E27FC236}">
                <a16:creationId xmlns:a16="http://schemas.microsoft.com/office/drawing/2014/main" id="{E5EB7E45-BC87-7FC8-2A5B-3C0A90849A94}"/>
              </a:ext>
            </a:extLst>
          </p:cNvPr>
          <p:cNvSpPr txBox="1"/>
          <p:nvPr/>
        </p:nvSpPr>
        <p:spPr>
          <a:xfrm>
            <a:off x="3365500" y="4443413"/>
            <a:ext cx="1243013" cy="261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Smart Agriculture/</a:t>
            </a:r>
          </a:p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Park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8698" name="Oval 107">
            <a:extLst>
              <a:ext uri="{FF2B5EF4-FFF2-40B4-BE49-F238E27FC236}">
                <a16:creationId xmlns:a16="http://schemas.microsoft.com/office/drawing/2014/main" id="{37894310-6CB1-E720-0FE4-3A8AC75B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3278188"/>
            <a:ext cx="492125" cy="49212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99" name="Oval 108">
            <a:extLst>
              <a:ext uri="{FF2B5EF4-FFF2-40B4-BE49-F238E27FC236}">
                <a16:creationId xmlns:a16="http://schemas.microsoft.com/office/drawing/2014/main" id="{3C0173BC-6378-9DFF-4362-EA3DCB73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627563"/>
            <a:ext cx="492125" cy="492125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254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0" name="テキスト ボックス 32">
            <a:extLst>
              <a:ext uri="{FF2B5EF4-FFF2-40B4-BE49-F238E27FC236}">
                <a16:creationId xmlns:a16="http://schemas.microsoft.com/office/drawing/2014/main" id="{0266554D-505C-2446-D866-E84B980ABAFC}"/>
              </a:ext>
            </a:extLst>
          </p:cNvPr>
          <p:cNvSpPr txBox="1"/>
          <p:nvPr/>
        </p:nvSpPr>
        <p:spPr>
          <a:xfrm>
            <a:off x="4238625" y="3148013"/>
            <a:ext cx="981075" cy="1016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Smart Biking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1" name="テキスト ボックス 32">
            <a:extLst>
              <a:ext uri="{FF2B5EF4-FFF2-40B4-BE49-F238E27FC236}">
                <a16:creationId xmlns:a16="http://schemas.microsoft.com/office/drawing/2014/main" id="{9C1D8D99-D08D-5FEC-387C-864E38784496}"/>
              </a:ext>
            </a:extLst>
          </p:cNvPr>
          <p:cNvSpPr txBox="1"/>
          <p:nvPr/>
        </p:nvSpPr>
        <p:spPr>
          <a:xfrm>
            <a:off x="5121275" y="4492625"/>
            <a:ext cx="979488" cy="1031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Smart Tourism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702" name="Picture 2">
            <a:extLst>
              <a:ext uri="{FF2B5EF4-FFF2-40B4-BE49-F238E27FC236}">
                <a16:creationId xmlns:a16="http://schemas.microsoft.com/office/drawing/2014/main" id="{53BFDAFC-C5D7-0A84-4E1F-94779E5E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727200"/>
            <a:ext cx="7207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テキスト ボックス 32">
            <a:extLst>
              <a:ext uri="{FF2B5EF4-FFF2-40B4-BE49-F238E27FC236}">
                <a16:creationId xmlns:a16="http://schemas.microsoft.com/office/drawing/2014/main" id="{C09768A0-F756-17D2-8B00-021E87532D90}"/>
              </a:ext>
            </a:extLst>
          </p:cNvPr>
          <p:cNvSpPr txBox="1"/>
          <p:nvPr/>
        </p:nvSpPr>
        <p:spPr>
          <a:xfrm>
            <a:off x="1268413" y="2135188"/>
            <a:ext cx="979487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Self-Driving Cars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704" name="Picture 8">
            <a:extLst>
              <a:ext uri="{FF2B5EF4-FFF2-40B4-BE49-F238E27FC236}">
                <a16:creationId xmlns:a16="http://schemas.microsoft.com/office/drawing/2014/main" id="{1D7C2BA2-34A8-FE8F-3273-C3FC9765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3621088"/>
            <a:ext cx="5207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テキスト ボックス 32">
            <a:extLst>
              <a:ext uri="{FF2B5EF4-FFF2-40B4-BE49-F238E27FC236}">
                <a16:creationId xmlns:a16="http://schemas.microsoft.com/office/drawing/2014/main" id="{04D6173B-541E-B70D-EE01-EAD39878056B}"/>
              </a:ext>
            </a:extLst>
          </p:cNvPr>
          <p:cNvSpPr txBox="1"/>
          <p:nvPr/>
        </p:nvSpPr>
        <p:spPr>
          <a:xfrm>
            <a:off x="5360988" y="3508375"/>
            <a:ext cx="981075" cy="1031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Self-Intersections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706" name="Picture 115">
            <a:extLst>
              <a:ext uri="{FF2B5EF4-FFF2-40B4-BE49-F238E27FC236}">
                <a16:creationId xmlns:a16="http://schemas.microsoft.com/office/drawing/2014/main" id="{32A3BA31-8A5C-AAB6-7907-CCC5D51B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497263"/>
            <a:ext cx="3825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テキスト ボックス 39">
            <a:extLst>
              <a:ext uri="{FF2B5EF4-FFF2-40B4-BE49-F238E27FC236}">
                <a16:creationId xmlns:a16="http://schemas.microsoft.com/office/drawing/2014/main" id="{250A37A0-488E-5A85-5307-93A4732EF098}"/>
              </a:ext>
            </a:extLst>
          </p:cNvPr>
          <p:cNvSpPr txBox="1"/>
          <p:nvPr/>
        </p:nvSpPr>
        <p:spPr>
          <a:xfrm>
            <a:off x="3554413" y="4002088"/>
            <a:ext cx="1243012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Sports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8708" name="Picture 117">
            <a:extLst>
              <a:ext uri="{FF2B5EF4-FFF2-40B4-BE49-F238E27FC236}">
                <a16:creationId xmlns:a16="http://schemas.microsoft.com/office/drawing/2014/main" id="{1F8F01E7-F78D-AFF0-2A63-7196A5B4B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1797050"/>
            <a:ext cx="258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テキスト ボックス 39">
            <a:extLst>
              <a:ext uri="{FF2B5EF4-FFF2-40B4-BE49-F238E27FC236}">
                <a16:creationId xmlns:a16="http://schemas.microsoft.com/office/drawing/2014/main" id="{DFBBC056-487C-D25D-951B-8E1A27A266CB}"/>
              </a:ext>
            </a:extLst>
          </p:cNvPr>
          <p:cNvSpPr txBox="1"/>
          <p:nvPr/>
        </p:nvSpPr>
        <p:spPr>
          <a:xfrm>
            <a:off x="4106863" y="2071688"/>
            <a:ext cx="1244600" cy="1031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ts val="750"/>
              </a:lnSpc>
              <a:spcBef>
                <a:spcPct val="50000"/>
              </a:spcBef>
              <a:defRPr/>
            </a:pPr>
            <a:r>
              <a:rPr lang="en-US" altLang="ja-JP" sz="75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Health</a:t>
            </a:r>
            <a:endParaRPr kumimoji="1" lang="ja-JP" altLang="en-US" sz="750" b="1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E1B5E9D0-2716-405D-1AB9-6D8D50FC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spcBef>
                <a:spcPct val="0"/>
              </a:spcBef>
            </a:pPr>
            <a:fld id="{F0CDCC20-B956-074D-BCA3-9F685CFEBA5C}" type="slidenum">
              <a:rPr lang="en-US" altLang="pt-PT" sz="1200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pt-PT" sz="1200">
              <a:solidFill>
                <a:srgbClr val="FFFFFF"/>
              </a:solidFill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C00A9DB4-E0EA-ECF4-7AE4-4B8EF1D964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93663"/>
            <a:ext cx="8458200" cy="984250"/>
          </a:xfrm>
        </p:spPr>
        <p:txBody>
          <a:bodyPr tIns="39116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/>
              <a:t>Docentes</a:t>
            </a: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5DCA05E2-10D8-5C46-CC63-8DCAF1EEE3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260475"/>
            <a:ext cx="8745537" cy="5140325"/>
          </a:xfrm>
        </p:spPr>
        <p:txBody>
          <a:bodyPr/>
          <a:lstStyle/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2000" dirty="0"/>
              <a:t>Prof. Susana Sargento (T1)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1800" dirty="0"/>
              <a:t>Email: </a:t>
            </a:r>
            <a:r>
              <a:rPr lang="pt-PT" altLang="pt-PT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susana@ua.pt</a:t>
            </a:r>
            <a:r>
              <a:rPr lang="pt-PT" altLang="pt-PT" sz="1800" dirty="0">
                <a:solidFill>
                  <a:schemeClr val="tx1"/>
                </a:solidFill>
              </a:rPr>
              <a:t> 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pt-PT" sz="1800" dirty="0"/>
              <a:t>Web: </a:t>
            </a:r>
            <a:r>
              <a:rPr lang="en-US" altLang="pt-PT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https://www.ua.pt/pt/p/10319259</a:t>
            </a:r>
            <a:r>
              <a:rPr lang="en-US" altLang="pt-PT" sz="1800" dirty="0">
                <a:solidFill>
                  <a:schemeClr val="tx1"/>
                </a:solidFill>
              </a:rPr>
              <a:t> , </a:t>
            </a:r>
            <a:r>
              <a:rPr lang="en-US" altLang="pt-PT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https://it.pt/ssargento</a:t>
            </a:r>
            <a:r>
              <a:rPr lang="en-US" altLang="pt-PT" sz="1800" dirty="0">
                <a:solidFill>
                  <a:schemeClr val="tx1"/>
                </a:solidFill>
              </a:rPr>
              <a:t> </a:t>
            </a:r>
            <a:endParaRPr lang="pt-PT" altLang="pt-PT" sz="1800" dirty="0">
              <a:solidFill>
                <a:schemeClr val="tx1"/>
              </a:solidFill>
            </a:endParaRP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1800" dirty="0"/>
              <a:t>Gabinete: IT, edifício 2 (edifício 33 do mapa UA)</a:t>
            </a:r>
          </a:p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pt-PT" altLang="pt-PT" sz="2000" dirty="0"/>
          </a:p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2000" dirty="0"/>
              <a:t>Prof. Pedro Rito (P1, P2)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1800" dirty="0"/>
              <a:t>Email: </a:t>
            </a:r>
            <a:r>
              <a:rPr lang="pt-PT" altLang="pt-PT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pedrorito@ua.pt</a:t>
            </a:r>
            <a:r>
              <a:rPr lang="pt-PT" altLang="pt-PT" sz="1800" dirty="0">
                <a:solidFill>
                  <a:schemeClr val="tx1"/>
                </a:solidFill>
              </a:rPr>
              <a:t> 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1800" dirty="0"/>
              <a:t>Web: </a:t>
            </a:r>
            <a:r>
              <a:rPr lang="pt-PT" altLang="pt-PT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https://it.pt/prito</a:t>
            </a:r>
            <a:r>
              <a:rPr lang="pt-PT" altLang="pt-PT" sz="1800" dirty="0">
                <a:solidFill>
                  <a:schemeClr val="tx1"/>
                </a:solidFill>
              </a:rPr>
              <a:t> </a:t>
            </a:r>
            <a:endParaRPr lang="pt-PT" altLang="pt-PT" sz="1800" dirty="0">
              <a:solidFill>
                <a:schemeClr val="tx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pt-PT" altLang="pt-PT" sz="1800" dirty="0"/>
              <a:t>Gabinete: IT, edifício 2 (edifício 33 do mapa UA)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053120E9-0A91-9279-6700-5565318A2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12">
            <a:extLst>
              <a:ext uri="{FF2B5EF4-FFF2-40B4-BE49-F238E27FC236}">
                <a16:creationId xmlns:a16="http://schemas.microsoft.com/office/drawing/2014/main" id="{26667F58-DC4C-BD22-525F-2852C967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00013"/>
            <a:ext cx="2836862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7">
            <a:extLst>
              <a:ext uri="{FF2B5EF4-FFF2-40B4-BE49-F238E27FC236}">
                <a16:creationId xmlns:a16="http://schemas.microsoft.com/office/drawing/2014/main" id="{8DD5BFF5-E92A-2333-2787-2D3EB799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2617788"/>
            <a:ext cx="2759075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A4FDD4-5A46-EE73-E013-4BC5DBC742CD}"/>
              </a:ext>
            </a:extLst>
          </p:cNvPr>
          <p:cNvSpPr txBox="1"/>
          <p:nvPr/>
        </p:nvSpPr>
        <p:spPr>
          <a:xfrm>
            <a:off x="3314700" y="3028950"/>
            <a:ext cx="17621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Aquatic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Drones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863A6-8A02-3472-B266-89304DCA99D1}"/>
              </a:ext>
            </a:extLst>
          </p:cNvPr>
          <p:cNvSpPr txBox="1"/>
          <p:nvPr/>
        </p:nvSpPr>
        <p:spPr>
          <a:xfrm>
            <a:off x="5705475" y="6091238"/>
            <a:ext cx="28717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Aerial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drones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9703" name="Picture 20" descr="damiao_gois1.JPG">
            <a:extLst>
              <a:ext uri="{FF2B5EF4-FFF2-40B4-BE49-F238E27FC236}">
                <a16:creationId xmlns:a16="http://schemas.microsoft.com/office/drawing/2014/main" id="{750A518F-7401-32FA-F12A-B8D14FCA7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-122238"/>
            <a:ext cx="2038350" cy="254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DD4EFD-C9B2-D90F-C0B5-7C1113FEBD8D}"/>
              </a:ext>
            </a:extLst>
          </p:cNvPr>
          <p:cNvSpPr txBox="1"/>
          <p:nvPr/>
        </p:nvSpPr>
        <p:spPr>
          <a:xfrm>
            <a:off x="6599238" y="2371725"/>
            <a:ext cx="10175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Sensing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9705" name="Picture 4">
            <a:extLst>
              <a:ext uri="{FF2B5EF4-FFF2-40B4-BE49-F238E27FC236}">
                <a16:creationId xmlns:a16="http://schemas.microsoft.com/office/drawing/2014/main" id="{2014E825-F2F3-D0B2-BD85-E52D7F1E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813425"/>
            <a:ext cx="10033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5">
            <a:extLst>
              <a:ext uri="{FF2B5EF4-FFF2-40B4-BE49-F238E27FC236}">
                <a16:creationId xmlns:a16="http://schemas.microsoft.com/office/drawing/2014/main" id="{35F599BA-2FB6-97AC-E9FA-9B03A5EC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5138738"/>
            <a:ext cx="131762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41">
            <a:extLst>
              <a:ext uri="{FF2B5EF4-FFF2-40B4-BE49-F238E27FC236}">
                <a16:creationId xmlns:a16="http://schemas.microsoft.com/office/drawing/2014/main" id="{097F61B1-AA41-740E-D304-5BF4B8B7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376738"/>
            <a:ext cx="3455987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2">
            <a:extLst>
              <a:ext uri="{FF2B5EF4-FFF2-40B4-BE49-F238E27FC236}">
                <a16:creationId xmlns:a16="http://schemas.microsoft.com/office/drawing/2014/main" id="{7CCE2914-5F75-609A-4E78-B07BCF90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5741988"/>
            <a:ext cx="1204913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B01BB2B-579B-2403-60D5-61F697F65B8C}"/>
              </a:ext>
            </a:extLst>
          </p:cNvPr>
          <p:cNvSpPr/>
          <p:nvPr/>
        </p:nvSpPr>
        <p:spPr>
          <a:xfrm>
            <a:off x="428625" y="6313488"/>
            <a:ext cx="4110038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Parks and Plazas sensing agriculture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9710" name="Picture 2">
            <a:extLst>
              <a:ext uri="{FF2B5EF4-FFF2-40B4-BE49-F238E27FC236}">
                <a16:creationId xmlns:a16="http://schemas.microsoft.com/office/drawing/2014/main" id="{F6FA5721-34A9-8895-9EE0-1B6F5FF4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88913"/>
            <a:ext cx="2649537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EC0036-2952-C59B-0CBF-6676F144B755}"/>
              </a:ext>
            </a:extLst>
          </p:cNvPr>
          <p:cNvSpPr txBox="1"/>
          <p:nvPr/>
        </p:nvSpPr>
        <p:spPr>
          <a:xfrm>
            <a:off x="490538" y="1838325"/>
            <a:ext cx="19034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ts val="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Vehicular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 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Communications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9712" name="Content Placeholder 29">
            <a:extLst>
              <a:ext uri="{FF2B5EF4-FFF2-40B4-BE49-F238E27FC236}">
                <a16:creationId xmlns:a16="http://schemas.microsoft.com/office/drawing/2014/main" id="{9FEF3600-21DB-7A97-01F9-63DA9C563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7013" y="3409950"/>
            <a:ext cx="3517900" cy="1414463"/>
          </a:xfrm>
        </p:spPr>
      </p:pic>
      <p:pic>
        <p:nvPicPr>
          <p:cNvPr id="29713" name="Picture 2">
            <a:extLst>
              <a:ext uri="{FF2B5EF4-FFF2-40B4-BE49-F238E27FC236}">
                <a16:creationId xmlns:a16="http://schemas.microsoft.com/office/drawing/2014/main" id="{0D2A11EA-FCBC-0E2E-26FF-20B83D51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2525713"/>
            <a:ext cx="2925763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7D898F8-2D89-B8DE-88A7-24066A7C8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3860800"/>
            <a:ext cx="45974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3">
            <a:extLst>
              <a:ext uri="{FF2B5EF4-FFF2-40B4-BE49-F238E27FC236}">
                <a16:creationId xmlns:a16="http://schemas.microsoft.com/office/drawing/2014/main" id="{2B016326-C817-8317-F739-F837CFAE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5888"/>
            <a:ext cx="4987925" cy="328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itle 1">
            <a:extLst>
              <a:ext uri="{FF2B5EF4-FFF2-40B4-BE49-F238E27FC236}">
                <a16:creationId xmlns:a16="http://schemas.microsoft.com/office/drawing/2014/main" id="{D632B9B0-E2BF-AFC4-6C76-A1B6ACD6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25" name="Content Placeholder 2">
            <a:extLst>
              <a:ext uri="{FF2B5EF4-FFF2-40B4-BE49-F238E27FC236}">
                <a16:creationId xmlns:a16="http://schemas.microsoft.com/office/drawing/2014/main" id="{D5CF5C46-304D-8135-FCB5-4E4AB57517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6" name="Content Placeholder 3">
            <a:extLst>
              <a:ext uri="{FF2B5EF4-FFF2-40B4-BE49-F238E27FC236}">
                <a16:creationId xmlns:a16="http://schemas.microsoft.com/office/drawing/2014/main" id="{5201036C-D8DB-36DD-3A24-6F8AE665C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22288"/>
            <a:ext cx="3419475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BACF1-084C-4E4E-7E11-089E3656B046}"/>
              </a:ext>
            </a:extLst>
          </p:cNvPr>
          <p:cNvSpPr txBox="1"/>
          <p:nvPr/>
        </p:nvSpPr>
        <p:spPr>
          <a:xfrm>
            <a:off x="1403350" y="2486025"/>
            <a:ext cx="11985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Mesh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Wifi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51F56-8E53-2147-819F-5B2C0A106655}"/>
              </a:ext>
            </a:extLst>
          </p:cNvPr>
          <p:cNvSpPr txBox="1"/>
          <p:nvPr/>
        </p:nvSpPr>
        <p:spPr>
          <a:xfrm>
            <a:off x="6084888" y="3390900"/>
            <a:ext cx="10429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Defense</a:t>
            </a:r>
          </a:p>
        </p:txBody>
      </p:sp>
      <p:pic>
        <p:nvPicPr>
          <p:cNvPr id="30729" name="Picture 4">
            <a:extLst>
              <a:ext uri="{FF2B5EF4-FFF2-40B4-BE49-F238E27FC236}">
                <a16:creationId xmlns:a16="http://schemas.microsoft.com/office/drawing/2014/main" id="{889A4DA1-3F42-758F-33E4-B87E263C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135313"/>
            <a:ext cx="4483100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175E22-B24D-8087-1A00-AD2033B2321B}"/>
              </a:ext>
            </a:extLst>
          </p:cNvPr>
          <p:cNvSpPr txBox="1"/>
          <p:nvPr/>
        </p:nvSpPr>
        <p:spPr>
          <a:xfrm>
            <a:off x="1720850" y="4413250"/>
            <a:ext cx="8509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Health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30731" name="Picture 4" descr="part1">
            <a:extLst>
              <a:ext uri="{FF2B5EF4-FFF2-40B4-BE49-F238E27FC236}">
                <a16:creationId xmlns:a16="http://schemas.microsoft.com/office/drawing/2014/main" id="{A5A38E25-22DB-2475-B4C0-0DA7DB59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5076825"/>
            <a:ext cx="261302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2" name="Picture 3" descr="part2">
            <a:extLst>
              <a:ext uri="{FF2B5EF4-FFF2-40B4-BE49-F238E27FC236}">
                <a16:creationId xmlns:a16="http://schemas.microsoft.com/office/drawing/2014/main" id="{F2B4B102-0E88-0AAD-BE93-1CF8CC8A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245100"/>
            <a:ext cx="2265363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57C2D1-3699-670D-AB2A-DD27B92092C4}"/>
              </a:ext>
            </a:extLst>
          </p:cNvPr>
          <p:cNvSpPr txBox="1"/>
          <p:nvPr/>
        </p:nvSpPr>
        <p:spPr>
          <a:xfrm>
            <a:off x="2262188" y="6372225"/>
            <a:ext cx="7096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Navy</a:t>
            </a:r>
            <a:endParaRPr lang="pt-PT" dirty="0">
              <a:solidFill>
                <a:srgbClr val="000000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37B02-A0C2-1BEB-D9D3-DD708468BEFC}"/>
              </a:ext>
            </a:extLst>
          </p:cNvPr>
          <p:cNvSpPr txBox="1"/>
          <p:nvPr/>
        </p:nvSpPr>
        <p:spPr>
          <a:xfrm>
            <a:off x="4953000" y="6386513"/>
            <a:ext cx="272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Content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Distribution</a:t>
            </a:r>
            <a:r>
              <a:rPr lang="pt-PT" dirty="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, p2p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FDFFE4F-84A0-EE2F-DF80-C8534E920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Autonomous Networks and Systems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F168BCF5-1BE6-760F-7E3D-06955AC29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altLang="en-US"/>
              <a:t>Autonomous elements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Need information from the surroundings</a:t>
            </a:r>
          </a:p>
          <a:p>
            <a:pPr marL="457200" indent="-457200">
              <a:buFontTx/>
              <a:buChar char="-"/>
            </a:pPr>
            <a:r>
              <a:rPr lang="en-US" altLang="en-US"/>
              <a:t>Sensing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Communication of the sensing data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Data fusion</a:t>
            </a:r>
          </a:p>
          <a:p>
            <a:pPr marL="457200" indent="-457200">
              <a:buFontTx/>
              <a:buChar char="-"/>
            </a:pPr>
            <a:r>
              <a:rPr lang="en-US" altLang="en-US"/>
              <a:t>Learning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Prediction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Edge and cloud</a:t>
            </a:r>
          </a:p>
          <a:p>
            <a:pPr marL="457200" indent="-457200">
              <a:buFontTx/>
              <a:buChar char="-"/>
            </a:pPr>
            <a:r>
              <a:rPr lang="en-US" altLang="en-US"/>
              <a:t>Decision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Communication of the decision</a:t>
            </a:r>
          </a:p>
          <a:p>
            <a:pPr marL="857250" lvl="1" indent="-457200">
              <a:buFontTx/>
              <a:buChar char="-"/>
            </a:pPr>
            <a:r>
              <a:rPr lang="en-US" altLang="en-US"/>
              <a:t>Actuation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993811E-DE7A-9FDC-8D99-D84916DC4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4E3F5743-8658-16F4-B595-1DEDCBFA99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sz="2000" dirty="0" err="1"/>
              <a:t>Requirements</a:t>
            </a:r>
            <a:r>
              <a:rPr lang="pt-BR" altLang="en-US" sz="2000" dirty="0"/>
              <a:t>: communication </a:t>
            </a:r>
            <a:r>
              <a:rPr lang="pt-BR" altLang="en-US" sz="2000" dirty="0" err="1"/>
              <a:t>between</a:t>
            </a:r>
            <a:r>
              <a:rPr lang="pt-BR" altLang="en-US" sz="2000" dirty="0"/>
              <a:t> </a:t>
            </a:r>
            <a:r>
              <a:rPr lang="pt-BR" altLang="en-US" sz="2000" dirty="0" err="1"/>
              <a:t>elements</a:t>
            </a:r>
            <a:r>
              <a:rPr lang="pt-BR" altLang="en-US" sz="2000" dirty="0"/>
              <a:t>, in </a:t>
            </a:r>
            <a:r>
              <a:rPr lang="pt-BR" altLang="en-US" sz="2000" dirty="0" err="1"/>
              <a:t>an</a:t>
            </a:r>
            <a:r>
              <a:rPr lang="pt-BR" altLang="en-US" sz="2000" dirty="0"/>
              <a:t> </a:t>
            </a:r>
            <a:r>
              <a:rPr lang="pt-BR" altLang="en-US" sz="2000" dirty="0" err="1"/>
              <a:t>autonomous</a:t>
            </a:r>
            <a:r>
              <a:rPr lang="pt-BR" altLang="en-US" sz="2000" dirty="0"/>
              <a:t> </a:t>
            </a:r>
            <a:r>
              <a:rPr lang="pt-BR" altLang="en-US" sz="2000" dirty="0" err="1"/>
              <a:t>way</a:t>
            </a:r>
            <a:r>
              <a:rPr lang="pt-BR" altLang="en-US" sz="2000" dirty="0"/>
              <a:t>, </a:t>
            </a:r>
            <a:r>
              <a:rPr lang="pt-BR" altLang="en-US" sz="2000" dirty="0" err="1"/>
              <a:t>and</a:t>
            </a:r>
            <a:r>
              <a:rPr lang="pt-BR" altLang="en-US" sz="2000" dirty="0"/>
              <a:t> </a:t>
            </a:r>
            <a:r>
              <a:rPr lang="pt-BR" altLang="en-US" sz="2000" dirty="0" err="1"/>
              <a:t>create</a:t>
            </a:r>
            <a:r>
              <a:rPr lang="pt-BR" altLang="en-US" sz="2000" dirty="0"/>
              <a:t> a </a:t>
            </a:r>
            <a:r>
              <a:rPr lang="pt-BR" altLang="en-US" sz="2000" dirty="0" err="1"/>
              <a:t>small</a:t>
            </a:r>
            <a:r>
              <a:rPr lang="pt-BR" altLang="en-US" sz="2000" dirty="0"/>
              <a:t> </a:t>
            </a:r>
            <a:r>
              <a:rPr lang="pt-BR" altLang="en-US" sz="2000" dirty="0" err="1"/>
              <a:t>service</a:t>
            </a:r>
            <a:r>
              <a:rPr lang="pt-BR" altLang="en-US" sz="2000" dirty="0"/>
              <a:t>, </a:t>
            </a:r>
            <a:r>
              <a:rPr lang="pt-BR" altLang="en-US" sz="2000" dirty="0" err="1"/>
              <a:t>simulated</a:t>
            </a:r>
            <a:r>
              <a:rPr lang="pt-BR" altLang="en-US" sz="2000" dirty="0"/>
              <a:t> </a:t>
            </a:r>
            <a:r>
              <a:rPr lang="pt-BR" altLang="en-US" sz="2000" dirty="0" err="1"/>
              <a:t>or</a:t>
            </a:r>
            <a:r>
              <a:rPr lang="pt-BR" altLang="en-US" sz="2000" dirty="0"/>
              <a:t> </a:t>
            </a:r>
            <a:r>
              <a:rPr lang="pt-BR" altLang="en-US" sz="2000" dirty="0" err="1"/>
              <a:t>emulated</a:t>
            </a:r>
            <a:r>
              <a:rPr lang="pt-BR" altLang="en-US" sz="2000" dirty="0"/>
              <a:t> – </a:t>
            </a:r>
            <a:r>
              <a:rPr lang="pt-BR" altLang="en-US" sz="2000" dirty="0" err="1"/>
              <a:t>or</a:t>
            </a:r>
            <a:r>
              <a:rPr lang="pt-BR" altLang="en-US" sz="2000" dirty="0"/>
              <a:t> </a:t>
            </a:r>
            <a:r>
              <a:rPr lang="pt-BR" altLang="en-US" sz="2000" dirty="0" err="1"/>
              <a:t>even</a:t>
            </a:r>
            <a:r>
              <a:rPr lang="pt-BR" altLang="en-US" sz="2000" dirty="0"/>
              <a:t> real.</a:t>
            </a:r>
          </a:p>
          <a:p>
            <a:r>
              <a:rPr lang="pt-BR" altLang="en-US" sz="2000" dirty="0" err="1"/>
              <a:t>Vehicles</a:t>
            </a:r>
            <a:endParaRPr lang="pt-BR" altLang="en-US" sz="2000" dirty="0"/>
          </a:p>
          <a:p>
            <a:r>
              <a:rPr lang="pt-BR" altLang="en-US" sz="2000" dirty="0"/>
              <a:t>Drones</a:t>
            </a:r>
          </a:p>
          <a:p>
            <a:r>
              <a:rPr lang="pt-BR" altLang="en-US" sz="2000" dirty="0" err="1"/>
              <a:t>Boats</a:t>
            </a:r>
            <a:endParaRPr lang="pt-BR" altLang="en-US" sz="2000" dirty="0"/>
          </a:p>
          <a:p>
            <a:r>
              <a:rPr lang="pt-BR" altLang="en-US" sz="2000" dirty="0" err="1"/>
              <a:t>Robots</a:t>
            </a:r>
            <a:endParaRPr lang="pt-BR" altLang="en-US" sz="2000" dirty="0"/>
          </a:p>
          <a:p>
            <a:r>
              <a:rPr lang="pt-BR" altLang="en-US" sz="2000" dirty="0" err="1"/>
              <a:t>Infrastructure</a:t>
            </a:r>
            <a:r>
              <a:rPr lang="pt-BR" altLang="en-US" sz="2000" dirty="0"/>
              <a:t>/</a:t>
            </a:r>
            <a:r>
              <a:rPr lang="pt-BR" altLang="en-US" sz="2000" dirty="0" err="1"/>
              <a:t>edge</a:t>
            </a:r>
            <a:r>
              <a:rPr lang="pt-BR" altLang="en-US" sz="2000" dirty="0"/>
              <a:t> </a:t>
            </a:r>
            <a:r>
              <a:rPr lang="pt-BR" altLang="en-US" sz="2000" dirty="0" err="1"/>
              <a:t>distributed</a:t>
            </a:r>
            <a:endParaRPr lang="pt-BR" altLang="en-US" sz="2000" dirty="0"/>
          </a:p>
          <a:p>
            <a:endParaRPr lang="pt-BR" altLang="en-US" sz="2000" dirty="0"/>
          </a:p>
          <a:p>
            <a:r>
              <a:rPr lang="pt-BR" altLang="en-US" sz="2000" dirty="0" err="1"/>
              <a:t>Examples</a:t>
            </a:r>
            <a:r>
              <a:rPr lang="pt-BR" altLang="en-US" sz="2000" dirty="0"/>
              <a:t> 2022-2023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9359CBF4-1C79-AAD9-D49F-B1F65B84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spcBef>
                <a:spcPct val="0"/>
              </a:spcBef>
            </a:pPr>
            <a:fld id="{19B4EF92-0DF0-1545-9990-2B913ADEBA03}" type="slidenum">
              <a:rPr lang="en-US" altLang="pt-PT" sz="1200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pt-PT" sz="1200">
              <a:solidFill>
                <a:srgbClr val="FFFFFF"/>
              </a:solidFill>
            </a:endParaRPr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2BD98228-71DB-4DCE-809A-75DF80D170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93663"/>
            <a:ext cx="8458200" cy="984250"/>
          </a:xfrm>
        </p:spPr>
        <p:txBody>
          <a:bodyPr tIns="39116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 sz="3600"/>
              <a:t>Enquadramento de Redes e Sistemas Autónomos</a:t>
            </a: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E352D156-DED6-A507-AD5F-73E0F9E44A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60475"/>
            <a:ext cx="8686800" cy="3976688"/>
          </a:xfrm>
        </p:spPr>
        <p:txBody>
          <a:bodyPr/>
          <a:lstStyle/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400" b="1" dirty="0"/>
              <a:t>Redes de Comunicações 1 (RC-1)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000" b="1" dirty="0"/>
              <a:t>Competência básicas de redes</a:t>
            </a:r>
          </a:p>
          <a:p>
            <a:pPr marL="1417638" lvl="2" eaLnBrk="1" hangingPunct="1">
              <a:buSzPct val="36000"/>
              <a:buFont typeface="Times New Roman" panose="02020603050405020304" pitchFamily="18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800" b="1" dirty="0"/>
              <a:t>Técnico de redes.</a:t>
            </a:r>
          </a:p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400" b="1" dirty="0"/>
              <a:t>Redes de Comunicações 2 (RC-2)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000" dirty="0"/>
              <a:t>Competências na configuração e gestão de redes empresariais de média/grande dimensão com serviços.</a:t>
            </a:r>
          </a:p>
          <a:p>
            <a:pPr marL="1417638" lvl="2" eaLnBrk="1" hangingPunct="1">
              <a:buSzPct val="36000"/>
              <a:buFont typeface="Times New Roman" panose="02020603050405020304" pitchFamily="18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800" dirty="0"/>
              <a:t>Engenheiro (gestor) de redes empresariais</a:t>
            </a:r>
          </a:p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400" b="1" dirty="0"/>
              <a:t>Arquiteturas de Comunicações (AC)</a:t>
            </a: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000" dirty="0"/>
              <a:t>Competências no configuração e gestão de redes e serviços de operador (ISP).</a:t>
            </a:r>
          </a:p>
          <a:p>
            <a:pPr marL="1417638" lvl="2" eaLnBrk="1" hangingPunct="1">
              <a:buSzPct val="36000"/>
              <a:buFont typeface="Times New Roman" panose="02020603050405020304" pitchFamily="18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800" dirty="0"/>
              <a:t>Engenheiro (gestor) de redes de operador (ISP).</a:t>
            </a:r>
            <a:endParaRPr lang="pt-PT" altLang="pt-PT" sz="1800" b="1" dirty="0"/>
          </a:p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400" b="1" dirty="0"/>
              <a:t>Comunicações Móveis (CM)</a:t>
            </a:r>
          </a:p>
          <a:p>
            <a:pPr marL="738188" lvl="1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2000" dirty="0"/>
              <a:t>Redes celulares e sem fios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8CEE3F0F-7277-8B22-0200-35009EF0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spcBef>
                <a:spcPct val="0"/>
              </a:spcBef>
            </a:pPr>
            <a:fld id="{9AD48A23-159C-4C46-84B9-005E04FCC104}" type="slidenum">
              <a:rPr lang="en-US" altLang="pt-PT" sz="1200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pt-PT" sz="1200">
              <a:solidFill>
                <a:srgbClr val="FFFFFF"/>
              </a:solidFill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1BD41E07-818F-1DB2-5053-71BFD394FC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93663"/>
            <a:ext cx="8458200" cy="984250"/>
          </a:xfrm>
        </p:spPr>
        <p:txBody>
          <a:bodyPr tIns="39116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/>
              <a:t>Planeamento Provisório</a:t>
            </a:r>
          </a:p>
        </p:txBody>
      </p:sp>
      <p:graphicFrame>
        <p:nvGraphicFramePr>
          <p:cNvPr id="10244" name="Object 3">
            <a:extLst>
              <a:ext uri="{FF2B5EF4-FFF2-40B4-BE49-F238E27FC236}">
                <a16:creationId xmlns:a16="http://schemas.microsoft.com/office/drawing/2014/main" id="{5A622DC8-11B0-1BA0-23F5-F420F9182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077913"/>
          <a:ext cx="524986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257800" imgH="5194300" progId="Excel.Sheet.12">
                  <p:embed/>
                </p:oleObj>
              </mc:Choice>
              <mc:Fallback>
                <p:oleObj name="Worksheet" r:id="rId3" imgW="5257800" imgH="5194300" progId="Excel.Sheet.12">
                  <p:embed/>
                  <p:pic>
                    <p:nvPicPr>
                      <p:cNvPr id="10244" name="Object 3">
                        <a:extLst>
                          <a:ext uri="{FF2B5EF4-FFF2-40B4-BE49-F238E27FC236}">
                            <a16:creationId xmlns:a16="http://schemas.microsoft.com/office/drawing/2014/main" id="{5A622DC8-11B0-1BA0-23F5-F420F9182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77913"/>
                        <a:ext cx="5249863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0EDEC615-CA02-CD11-D9C3-58B6C129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spcBef>
                <a:spcPct val="0"/>
              </a:spcBef>
            </a:pPr>
            <a:fld id="{A2FE1DC3-99D4-D74B-978E-5D9240DEC2F6}" type="slidenum">
              <a:rPr lang="en-US" altLang="pt-PT" sz="1200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pt-PT" sz="1200">
              <a:solidFill>
                <a:srgbClr val="FFFFFF"/>
              </a:solidFill>
            </a:endParaRPr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1BFAA8AD-D69A-281B-F66A-3F7AB3676F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93663"/>
            <a:ext cx="8458200" cy="984250"/>
          </a:xfrm>
        </p:spPr>
        <p:txBody>
          <a:bodyPr lIns="90000" tIns="85916" rIns="90000" bIns="4680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/>
              <a:t>Avaliação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FD3D140-6A64-2311-1770-7243DF78B0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16013"/>
            <a:ext cx="8686800" cy="5368925"/>
          </a:xfrm>
        </p:spPr>
        <p:txBody>
          <a:bodyPr/>
          <a:lstStyle/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800" dirty="0">
                <a:ea typeface="+mn-ea"/>
              </a:rPr>
              <a:t>Nota Final = 50% * Nota Teórica + 50% * Nota Prática</a:t>
            </a:r>
            <a:endParaRPr lang="pt-PT" altLang="pt-PT" sz="1600" dirty="0">
              <a:ea typeface="+mn-ea"/>
            </a:endParaRPr>
          </a:p>
          <a:p>
            <a:pPr marL="869950" lvl="1" indent="-284163" eaLnBrk="1" hangingPunct="1">
              <a:buSzPct val="57000"/>
              <a:buFont typeface="Times New Roman" panose="02020603050405020304" pitchFamily="18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600" dirty="0">
                <a:ea typeface="+mn-ea"/>
              </a:rPr>
              <a:t>Avaliação Teórica</a:t>
            </a:r>
          </a:p>
          <a:p>
            <a:pPr marL="1417638" lvl="2" eaLnBrk="1" hangingPunct="1">
              <a:buSzPct val="36000"/>
              <a:buFont typeface="Times New Roman" panose="02020603050405020304" pitchFamily="18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400" dirty="0">
                <a:ea typeface="+mn-ea"/>
              </a:rPr>
              <a:t>Teste intermédio, 05/04 (50%)</a:t>
            </a:r>
          </a:p>
          <a:p>
            <a:pPr marL="1417638" lvl="2" eaLnBrk="1" hangingPunct="1">
              <a:buSzPct val="36000"/>
              <a:buFont typeface="Times New Roman" panose="02020603050405020304" pitchFamily="18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400" dirty="0">
                <a:ea typeface="+mn-ea"/>
              </a:rPr>
              <a:t>Segundo teste ou Exame final e/ou recurso (50% ou 100%)</a:t>
            </a:r>
            <a:endParaRPr lang="pt-PT" altLang="pt-PT" sz="1100" dirty="0">
              <a:ea typeface="+mn-ea"/>
            </a:endParaRPr>
          </a:p>
          <a:p>
            <a:pPr marL="869950" lvl="1" indent="-284163" eaLnBrk="1" hangingPunct="1">
              <a:buSzPct val="57000"/>
              <a:buFont typeface="StarSymbol" charset="0"/>
              <a:buBlip>
                <a:blip r:embed="rId4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600" dirty="0">
                <a:ea typeface="+mn-ea"/>
              </a:rPr>
              <a:t>Avaliação Prática </a:t>
            </a:r>
          </a:p>
          <a:p>
            <a:pPr marL="1417638" lvl="2" eaLnBrk="1" hangingPunct="1">
              <a:buSzPct val="36000"/>
              <a:buFont typeface="StarSymbol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400" dirty="0">
                <a:ea typeface="+mn-ea"/>
              </a:rPr>
              <a:t>Guias 1 a 3 (20%) </a:t>
            </a:r>
          </a:p>
          <a:p>
            <a:pPr marL="1417638" lvl="2" eaLnBrk="1" hangingPunct="1">
              <a:buSzPct val="36000"/>
              <a:buFont typeface="StarSymbol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400" dirty="0">
                <a:ea typeface="+mn-ea"/>
              </a:rPr>
              <a:t>Projeto (em grupo de 2) (80%)</a:t>
            </a:r>
          </a:p>
          <a:p>
            <a:pPr marL="2193925" lvl="3" eaLnBrk="1" hangingPunct="1">
              <a:buFont typeface="Times New Roman" panose="02020603050405020304" pitchFamily="18" charset="0"/>
              <a:buChar char="–"/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100" dirty="0">
                <a:ea typeface="+mn-ea"/>
              </a:rPr>
              <a:t>Demonstração e relatório</a:t>
            </a:r>
          </a:p>
          <a:p>
            <a:pPr marL="2193925" lvl="3" eaLnBrk="1" hangingPunct="1">
              <a:buFont typeface="Times New Roman" panose="02020603050405020304" pitchFamily="18" charset="0"/>
              <a:buChar char="–"/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100" dirty="0">
                <a:ea typeface="+mn-ea"/>
              </a:rPr>
              <a:t>Durante as demonstrações serão feitas questões a cada elemento do grupo e a nota poderá ser diferenciada.</a:t>
            </a:r>
          </a:p>
          <a:p>
            <a:pPr marL="1417638" lvl="2" eaLnBrk="1" hangingPunct="1">
              <a:buSzPct val="36000"/>
              <a:buFont typeface="StarSymbol" charset="0"/>
              <a:buBlip>
                <a:blip r:embed="rId5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sz="1400" dirty="0">
                <a:ea typeface="+mn-ea"/>
              </a:rPr>
              <a:t>A componente prática poderá ser melhorada em época de recurso com a execução de 1 novo projeto e demonstração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D1EE6258-75C4-3B56-E7AF-BF20DF27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spcBef>
                <a:spcPct val="0"/>
              </a:spcBef>
            </a:pPr>
            <a:fld id="{63895CD8-FC6A-B044-A870-2F020AF57013}" type="slidenum">
              <a:rPr lang="en-US" altLang="pt-PT" sz="1200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pt-PT" sz="1200">
              <a:solidFill>
                <a:srgbClr val="FFFFFF"/>
              </a:solidFill>
            </a:endParaRPr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FF4AAEB3-674E-32B6-2956-14DCEF4E85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93663"/>
            <a:ext cx="8458200" cy="984250"/>
          </a:xfrm>
        </p:spPr>
        <p:txBody>
          <a:bodyPr tIns="39116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altLang="pt-PT"/>
              <a:t>Bibliografia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3FBDBB9-2FE5-B645-5F0D-80B5D9811E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60475"/>
            <a:ext cx="8686800" cy="4525963"/>
          </a:xfrm>
        </p:spPr>
        <p:txBody>
          <a:bodyPr/>
          <a:lstStyle/>
          <a:p>
            <a:pPr marL="338138" indent="-228600" eaLnBrk="1" hangingPunct="1">
              <a:buSzPct val="40000"/>
              <a:buFont typeface="Times New Roman" panose="02020603050405020304" pitchFamily="18" charset="0"/>
              <a:buBlip>
                <a:blip r:embed="rId3"/>
              </a:buBlip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pt-PT" altLang="pt-PT" dirty="0">
                <a:ea typeface="+mn-ea"/>
              </a:rPr>
              <a:t>Acetatos das Aulas Teóricas.</a:t>
            </a:r>
          </a:p>
          <a:p>
            <a:pPr marL="109538" indent="0" eaLnBrk="1" hangingPunct="1">
              <a:buSzPct val="40000"/>
              <a:tabLst>
                <a:tab pos="338138" algn="l"/>
                <a:tab pos="428625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endParaRPr lang="pt-PT" altLang="pt-PT" dirty="0">
              <a:ea typeface="+mn-ea"/>
            </a:endParaRPr>
          </a:p>
          <a:p>
            <a:pPr>
              <a:defRPr/>
            </a:pPr>
            <a:r>
              <a:rPr lang="en-US" sz="2000" dirty="0"/>
              <a:t>Dom Robinson, “Content Delivery Networks: Fundamentals, Design, and Evolution”, 1st Edition, Wiley, 2017.</a:t>
            </a:r>
          </a:p>
          <a:p>
            <a:pPr>
              <a:defRPr/>
            </a:pPr>
            <a:r>
              <a:rPr lang="en-US" sz="2000" dirty="0"/>
              <a:t>Jonathan Loo, Jaime </a:t>
            </a:r>
            <a:r>
              <a:rPr lang="en-US" sz="2000" dirty="0" err="1"/>
              <a:t>Lloret</a:t>
            </a:r>
            <a:r>
              <a:rPr lang="en-US" sz="2000" dirty="0"/>
              <a:t> Mauri, Jesús Hamilton Ortiz, “Mobile Ad Hoc Networks: Current Status and Future Trends”, 1st Edition, CRC Press, 2011.</a:t>
            </a:r>
          </a:p>
          <a:p>
            <a:pPr>
              <a:defRPr/>
            </a:pPr>
            <a:r>
              <a:rPr lang="en-US" sz="2000" dirty="0" err="1"/>
              <a:t>Wai</a:t>
            </a:r>
            <a:r>
              <a:rPr lang="en-US" sz="2000" dirty="0"/>
              <a:t> Chen, “Vehicular Communications and Networks: Architectures, Protocols, Operation and Deployment”, WP editor, 2015.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D1E5A924-DBBC-A046-6C44-3F6669C58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pt-PT" altLang="pt-PT" sz="4400"/>
              <a:t>Funcionamento da UC</a:t>
            </a:r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7B90E486-8617-0AA8-8439-6BC965BD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28600" indent="-228600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1363" indent="-284163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319088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  <a:buSzPct val="37000"/>
              <a:buFont typeface="Times New Roman" panose="02020603050405020304" pitchFamily="18" charset="0"/>
              <a:buBlip>
                <a:blip r:embed="rId3"/>
              </a:buBlip>
              <a:defRPr/>
            </a:pPr>
            <a:r>
              <a:rPr lang="pt-PT" altLang="pt-PT" sz="2000" dirty="0"/>
              <a:t>Informação no e-Learning (Moodle).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buSzPct val="52000"/>
              <a:buFont typeface="Times New Roman" panose="02020603050405020304" pitchFamily="18" charset="0"/>
              <a:buBlip>
                <a:blip r:embed="rId4"/>
              </a:buBlip>
              <a:defRPr/>
            </a:pPr>
            <a:r>
              <a:rPr lang="pt-PT" altLang="pt-PT" sz="1800" dirty="0"/>
              <a:t>Informação vai sendo atualizada semanalmente.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SzPct val="37000"/>
              <a:buFont typeface="Times New Roman" panose="02020603050405020304" pitchFamily="18" charset="0"/>
              <a:buBlip>
                <a:blip r:embed="rId3"/>
              </a:buBlip>
              <a:defRPr/>
            </a:pPr>
            <a:r>
              <a:rPr lang="pt-PT" altLang="pt-PT" sz="2000" dirty="0"/>
              <a:t>Detalhes, software e manuais no e-Learning.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SzPct val="37000"/>
              <a:buFont typeface="Times New Roman" panose="02020603050405020304" pitchFamily="18" charset="0"/>
              <a:buBlip>
                <a:blip r:embed="rId3"/>
              </a:buBlip>
              <a:defRPr/>
            </a:pPr>
            <a:r>
              <a:rPr lang="pt-PT" altLang="pt-PT" sz="2000" dirty="0"/>
              <a:t>Discord utilizado para dúvidas e para anúncios aos alunos: RSA 2023/2024</a:t>
            </a:r>
          </a:p>
          <a:p>
            <a:pPr marL="0" indent="0" eaLnBrk="1" hangingPunct="1">
              <a:lnSpc>
                <a:spcPct val="100000"/>
              </a:lnSpc>
              <a:spcBef>
                <a:spcPts val="700"/>
              </a:spcBef>
              <a:buSzPct val="37000"/>
              <a:defRPr/>
            </a:pPr>
            <a:endParaRPr lang="pt-PT" altLang="pt-PT" sz="2000" dirty="0"/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SzPct val="37000"/>
              <a:buFont typeface="Times New Roman" panose="02020603050405020304" pitchFamily="18" charset="0"/>
              <a:buBlip>
                <a:blip r:embed="rId3"/>
              </a:buBlip>
              <a:defRPr/>
            </a:pPr>
            <a:r>
              <a:rPr lang="pt-PT" altLang="pt-PT" sz="2000" dirty="0"/>
              <a:t>Esclarecimento de dúvidas: </a:t>
            </a:r>
          </a:p>
          <a:p>
            <a:pPr lvl="1" eaLnBrk="1" hangingPunct="1">
              <a:lnSpc>
                <a:spcPct val="100000"/>
              </a:lnSpc>
              <a:buSzPct val="37000"/>
              <a:buFont typeface="Times New Roman" panose="02020603050405020304" pitchFamily="18" charset="0"/>
              <a:buBlip>
                <a:blip r:embed="rId3"/>
              </a:buBlip>
              <a:defRPr/>
            </a:pPr>
            <a:r>
              <a:rPr lang="pt-PT" altLang="pt-PT" sz="1800" dirty="0"/>
              <a:t>Sempre que necessário</a:t>
            </a:r>
          </a:p>
        </p:txBody>
      </p:sp>
      <p:sp>
        <p:nvSpPr>
          <p:cNvPr id="16388" name="Text Box 3">
            <a:extLst>
              <a:ext uri="{FF2B5EF4-FFF2-40B4-BE49-F238E27FC236}">
                <a16:creationId xmlns:a16="http://schemas.microsoft.com/office/drawing/2014/main" id="{E6D8CF7E-5D7B-8DEA-6DED-D8E43E81C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9884350-B894-9447-95F4-29F0B937948F}" type="slidenum">
              <a:rPr lang="pt-PT" altLang="pt-PT" sz="1400"/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pt-PT" altLang="pt-PT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8AEA1C5-3E3B-FB2B-391C-CF72FC3E943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Autonomous Systems</a:t>
            </a:r>
          </a:p>
        </p:txBody>
      </p:sp>
      <p:sp>
        <p:nvSpPr>
          <p:cNvPr id="18435" name="Subtitle 2">
            <a:extLst>
              <a:ext uri="{FF2B5EF4-FFF2-40B4-BE49-F238E27FC236}">
                <a16:creationId xmlns:a16="http://schemas.microsoft.com/office/drawing/2014/main" id="{12DD4D15-AFFE-4107-0F4F-522850EE95E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D241F02-41E1-A44E-D654-A9F813112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Robots?</a:t>
            </a:r>
          </a:p>
        </p:txBody>
      </p:sp>
      <p:pic>
        <p:nvPicPr>
          <p:cNvPr id="19459" name="Content Placeholder 3">
            <a:extLst>
              <a:ext uri="{FF2B5EF4-FFF2-40B4-BE49-F238E27FC236}">
                <a16:creationId xmlns:a16="http://schemas.microsoft.com/office/drawing/2014/main" id="{B8E73A4A-5C64-696B-52A4-4CFEDEA87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085850"/>
            <a:ext cx="7272338" cy="538321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PT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PT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PT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PT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48783</TotalTime>
  <Words>626</Words>
  <Application>Microsoft Macintosh PowerPoint</Application>
  <PresentationFormat>On-screen Show (4:3)</PresentationFormat>
  <Paragraphs>146</Paragraphs>
  <Slides>23</Slides>
  <Notes>7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MS PGothic</vt:lpstr>
      <vt:lpstr>Arial</vt:lpstr>
      <vt:lpstr>Neutra Text-Book</vt:lpstr>
      <vt:lpstr>StarSymbol</vt:lpstr>
      <vt:lpstr>Times New Roman</vt:lpstr>
      <vt:lpstr>Office Theme</vt:lpstr>
      <vt:lpstr>Office Theme</vt:lpstr>
      <vt:lpstr>Worksheet</vt:lpstr>
      <vt:lpstr>Programa e regras de funcionamento da UC</vt:lpstr>
      <vt:lpstr>Docentes</vt:lpstr>
      <vt:lpstr>Enquadramento de Redes e Sistemas Autónomos</vt:lpstr>
      <vt:lpstr>Planeamento Provisório</vt:lpstr>
      <vt:lpstr>Avaliação</vt:lpstr>
      <vt:lpstr>Bibliografia</vt:lpstr>
      <vt:lpstr>PowerPoint Presentation</vt:lpstr>
      <vt:lpstr>Autonomous Systems</vt:lpstr>
      <vt:lpstr>Robots?</vt:lpstr>
      <vt:lpstr>Autonomous</vt:lpstr>
      <vt:lpstr>Examples</vt:lpstr>
      <vt:lpstr>Characteristics</vt:lpstr>
      <vt:lpstr>Robot vs autonomous</vt:lpstr>
      <vt:lpstr>Autonomous vehicles</vt:lpstr>
      <vt:lpstr>Autonomous vehicles</vt:lpstr>
      <vt:lpstr>Control Process</vt:lpstr>
      <vt:lpstr>Learning to control</vt:lpstr>
      <vt:lpstr>Communication and Networks</vt:lpstr>
      <vt:lpstr>Smart Spaces</vt:lpstr>
      <vt:lpstr>PowerPoint Presentation</vt:lpstr>
      <vt:lpstr>PowerPoint Presentation</vt:lpstr>
      <vt:lpstr>Autonomous Networks and Systems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 - Programa/Regras</dc:title>
  <dc:subject/>
  <dc:creator>Paulo Salvador</dc:creator>
  <cp:keywords/>
  <dc:description/>
  <cp:lastModifiedBy>Pedro Rito</cp:lastModifiedBy>
  <cp:revision>91</cp:revision>
  <cp:lastPrinted>1601-01-01T00:00:00Z</cp:lastPrinted>
  <dcterms:created xsi:type="dcterms:W3CDTF">2017-09-07T14:42:16Z</dcterms:created>
  <dcterms:modified xsi:type="dcterms:W3CDTF">2024-02-15T22:59:58Z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